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60" r:id="rId3"/>
    <p:sldId id="272" r:id="rId4"/>
    <p:sldId id="274" r:id="rId5"/>
    <p:sldId id="273" r:id="rId6"/>
    <p:sldId id="275" r:id="rId7"/>
    <p:sldId id="269" r:id="rId8"/>
    <p:sldId id="265" r:id="rId9"/>
    <p:sldId id="268" r:id="rId10"/>
    <p:sldId id="270" r:id="rId1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2162" userDrawn="1">
          <p15:clr>
            <a:srgbClr val="A4A3A4"/>
          </p15:clr>
        </p15:guide>
        <p15:guide id="4" orient="horz" pos="1139" userDrawn="1">
          <p15:clr>
            <a:srgbClr val="A4A3A4"/>
          </p15:clr>
        </p15:guide>
        <p15:guide id="5" userDrawn="1">
          <p15:clr>
            <a:srgbClr val="A4A3A4"/>
          </p15:clr>
        </p15:guide>
        <p15:guide id="6" orient="horz" pos="2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22" autoAdjust="0"/>
    <p:restoredTop sz="94660"/>
  </p:normalViewPr>
  <p:slideViewPr>
    <p:cSldViewPr snapToGrid="0" showGuides="1">
      <p:cViewPr varScale="1">
        <p:scale>
          <a:sx n="83" d="100"/>
          <a:sy n="83" d="100"/>
        </p:scale>
        <p:origin x="1188" y="60"/>
      </p:cViewPr>
      <p:guideLst>
        <p:guide orient="horz" pos="2160"/>
        <p:guide pos="3545"/>
        <p:guide pos="2162"/>
        <p:guide orient="horz" pos="1139"/>
        <p:guide/>
        <p:guide orient="horz" pos="2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475AB-2B3F-46AF-9083-745E0442A3A5}" type="datetimeFigureOut">
              <a:rPr lang="ko-KR" altLang="en-US" smtClean="0"/>
              <a:t>2019-05-12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B687B-7C95-4380-BDD3-F0CA570E234A}" type="slidenum">
              <a:rPr lang="ko-KR" altLang="en-US" smtClean="0"/>
              <a:t>‹#›</a:t>
            </a:fld>
            <a:endParaRPr lang="ko-KR" altLang="en-US"/>
          </a:p>
        </p:txBody>
      </p:sp>
    </p:spTree>
    <p:extLst>
      <p:ext uri="{BB962C8B-B14F-4D97-AF65-F5344CB8AC3E}">
        <p14:creationId xmlns:p14="http://schemas.microsoft.com/office/powerpoint/2010/main" val="2597164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t>3</a:t>
            </a:fld>
            <a:endParaRPr lang="zh-CN" altLang="en-US"/>
          </a:p>
        </p:txBody>
      </p:sp>
    </p:spTree>
    <p:extLst>
      <p:ext uri="{BB962C8B-B14F-4D97-AF65-F5344CB8AC3E}">
        <p14:creationId xmlns:p14="http://schemas.microsoft.com/office/powerpoint/2010/main" val="2165658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1691FA-576D-4C75-B122-16182AD515A4}" type="slidenum">
              <a:rPr lang="zh-CN" altLang="en-US" smtClean="0"/>
              <a:t>4</a:t>
            </a:fld>
            <a:endParaRPr lang="zh-CN" altLang="en-US"/>
          </a:p>
        </p:txBody>
      </p:sp>
    </p:spTree>
    <p:extLst>
      <p:ext uri="{BB962C8B-B14F-4D97-AF65-F5344CB8AC3E}">
        <p14:creationId xmlns:p14="http://schemas.microsoft.com/office/powerpoint/2010/main" val="233508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t>5</a:t>
            </a:fld>
            <a:endParaRPr lang="zh-CN" altLang="en-US"/>
          </a:p>
        </p:txBody>
      </p:sp>
    </p:spTree>
    <p:extLst>
      <p:ext uri="{BB962C8B-B14F-4D97-AF65-F5344CB8AC3E}">
        <p14:creationId xmlns:p14="http://schemas.microsoft.com/office/powerpoint/2010/main" val="152678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t>6</a:t>
            </a:fld>
            <a:endParaRPr lang="zh-CN" altLang="en-US"/>
          </a:p>
        </p:txBody>
      </p:sp>
    </p:spTree>
    <p:extLst>
      <p:ext uri="{BB962C8B-B14F-4D97-AF65-F5344CB8AC3E}">
        <p14:creationId xmlns:p14="http://schemas.microsoft.com/office/powerpoint/2010/main" val="213788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t>8</a:t>
            </a:fld>
            <a:endParaRPr lang="zh-CN" altLang="en-US"/>
          </a:p>
        </p:txBody>
      </p:sp>
    </p:spTree>
    <p:extLst>
      <p:ext uri="{BB962C8B-B14F-4D97-AF65-F5344CB8AC3E}">
        <p14:creationId xmlns:p14="http://schemas.microsoft.com/office/powerpoint/2010/main" val="1196058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t>9</a:t>
            </a:fld>
            <a:endParaRPr lang="zh-CN" altLang="en-US"/>
          </a:p>
        </p:txBody>
      </p:sp>
    </p:spTree>
    <p:extLst>
      <p:ext uri="{BB962C8B-B14F-4D97-AF65-F5344CB8AC3E}">
        <p14:creationId xmlns:p14="http://schemas.microsoft.com/office/powerpoint/2010/main" val="1553656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3079904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154851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3781148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文本框 6"/>
          <p:cNvSpPr txBox="1"/>
          <p:nvPr userDrawn="1"/>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感谢您下载包图网平台上提供的</a:t>
            </a:r>
            <a:r>
              <a:rPr lang="en-US" altLang="zh-CN" sz="1200" dirty="0">
                <a:solidFill>
                  <a:schemeClr val="bg1"/>
                </a:solidFill>
                <a:latin typeface="微软雅黑" panose="020B0503020204020204" pitchFamily="34" charset="-122"/>
                <a:ea typeface="微软雅黑" panose="020B0503020204020204" pitchFamily="34" charset="-122"/>
              </a:rPr>
              <a:t>PPT</a:t>
            </a:r>
            <a:r>
              <a:rPr lang="zh-CN" altLang="en-US" sz="1200" dirty="0">
                <a:solidFill>
                  <a:schemeClr val="bg1"/>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solidFill>
                <a:schemeClr val="bg1"/>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1.</a:t>
            </a:r>
            <a:r>
              <a:rPr lang="zh-CN" altLang="en-US" sz="1200" dirty="0">
                <a:solidFill>
                  <a:schemeClr val="bg1"/>
                </a:solidFill>
                <a:latin typeface="微软雅黑" panose="020B0503020204020204" pitchFamily="34" charset="-122"/>
                <a:ea typeface="微软雅黑" panose="020B0503020204020204" pitchFamily="34" charset="-122"/>
              </a:rPr>
              <a:t>在包图网出售的</a:t>
            </a:r>
            <a:r>
              <a:rPr lang="en-US" altLang="zh-CN" sz="1200" dirty="0">
                <a:solidFill>
                  <a:schemeClr val="bg1"/>
                </a:solidFill>
                <a:latin typeface="微软雅黑" panose="020B0503020204020204" pitchFamily="34" charset="-122"/>
                <a:ea typeface="微软雅黑" panose="020B0503020204020204" pitchFamily="34" charset="-122"/>
              </a:rPr>
              <a:t>PPT</a:t>
            </a:r>
            <a:r>
              <a:rPr lang="zh-CN" altLang="en-US" sz="1200" dirty="0">
                <a:solidFill>
                  <a:schemeClr val="bg1"/>
                </a:solidFill>
                <a:latin typeface="微软雅黑" panose="020B0503020204020204" pitchFamily="34" charset="-122"/>
                <a:ea typeface="微软雅黑" panose="020B0503020204020204" pitchFamily="34" charset="-122"/>
              </a:rPr>
              <a:t>模板是免版税类（</a:t>
            </a:r>
            <a:r>
              <a:rPr lang="en-US" altLang="zh-CN" sz="1200" dirty="0">
                <a:solidFill>
                  <a:schemeClr val="bg1"/>
                </a:solidFill>
                <a:latin typeface="微软雅黑" panose="020B0503020204020204" pitchFamily="34" charset="-122"/>
                <a:ea typeface="微软雅黑" panose="020B0503020204020204" pitchFamily="34" charset="-122"/>
              </a:rPr>
              <a:t>RF</a:t>
            </a:r>
            <a:r>
              <a:rPr lang="zh-CN" altLang="en-US" sz="1200" dirty="0">
                <a:solidFill>
                  <a:schemeClr val="bg1"/>
                </a:solidFill>
                <a:latin typeface="微软雅黑" panose="020B0503020204020204" pitchFamily="34" charset="-122"/>
                <a:ea typeface="微软雅黑" panose="020B0503020204020204" pitchFamily="34" charset="-122"/>
              </a:rPr>
              <a:t>：</a:t>
            </a:r>
            <a:r>
              <a:rPr lang="en-US" altLang="zh-CN" sz="1200" dirty="0">
                <a:solidFill>
                  <a:schemeClr val="bg1"/>
                </a:solidFill>
                <a:latin typeface="微软雅黑" panose="020B0503020204020204" pitchFamily="34" charset="-122"/>
                <a:ea typeface="微软雅黑" panose="020B0503020204020204" pitchFamily="34" charset="-122"/>
              </a:rPr>
              <a:t>Royalty-Free</a:t>
            </a:r>
            <a:r>
              <a:rPr lang="zh-CN" altLang="en-US" sz="1200" dirty="0">
                <a:solidFill>
                  <a:schemeClr val="bg1"/>
                </a:solidFill>
                <a:latin typeface="微软雅黑" panose="020B0503020204020204" pitchFamily="34" charset="-122"/>
                <a:ea typeface="微软雅黑" panose="020B0503020204020204" pitchFamily="34" charset="-122"/>
              </a:rPr>
              <a:t>）正版受</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中国人民共和国著作法</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和</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世界版权公约</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solidFill>
                  <a:schemeClr val="bg1"/>
                </a:solidFill>
                <a:latin typeface="微软雅黑" panose="020B0503020204020204" pitchFamily="34" charset="-122"/>
                <a:ea typeface="微软雅黑" panose="020B0503020204020204" pitchFamily="34" charset="-122"/>
              </a:rPr>
              <a:t>PPT</a:t>
            </a:r>
            <a:r>
              <a:rPr lang="zh-CN" altLang="en-US" sz="1200" dirty="0">
                <a:solidFill>
                  <a:schemeClr val="bg1"/>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不得将包图网的</a:t>
            </a:r>
            <a:r>
              <a:rPr lang="en-US" altLang="zh-CN" sz="1200" dirty="0">
                <a:solidFill>
                  <a:schemeClr val="bg1"/>
                </a:solidFill>
                <a:latin typeface="微软雅黑" panose="020B0503020204020204" pitchFamily="34" charset="-122"/>
                <a:ea typeface="微软雅黑" panose="020B0503020204020204" pitchFamily="34" charset="-122"/>
              </a:rPr>
              <a:t>PPT</a:t>
            </a:r>
            <a:r>
              <a:rPr lang="zh-CN" altLang="en-US" sz="1200" dirty="0">
                <a:solidFill>
                  <a:schemeClr val="bg1"/>
                </a:solidFill>
                <a:latin typeface="微软雅黑" panose="020B0503020204020204" pitchFamily="34" charset="-122"/>
                <a:ea typeface="微软雅黑" panose="020B0503020204020204" pitchFamily="34" charset="-122"/>
              </a:rPr>
              <a:t>模板、</a:t>
            </a:r>
            <a:r>
              <a:rPr lang="en-US" altLang="zh-CN" sz="1200" dirty="0">
                <a:solidFill>
                  <a:schemeClr val="bg1"/>
                </a:solidFill>
                <a:latin typeface="微软雅黑" panose="020B0503020204020204" pitchFamily="34" charset="-122"/>
                <a:ea typeface="微软雅黑" panose="020B0503020204020204" pitchFamily="34" charset="-122"/>
              </a:rPr>
              <a:t>PPT</a:t>
            </a:r>
            <a:r>
              <a:rPr lang="zh-CN" altLang="en-US" sz="1200" dirty="0">
                <a:solidFill>
                  <a:schemeClr val="bg1"/>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Tree>
    <p:extLst>
      <p:ext uri="{BB962C8B-B14F-4D97-AF65-F5344CB8AC3E}">
        <p14:creationId xmlns:p14="http://schemas.microsoft.com/office/powerpoint/2010/main" val="2603512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charset="-122"/>
                <a:ea typeface="微软雅黑" panose="020B0503020204020204" charset="-122"/>
                <a:sym typeface="+mn-ea"/>
              </a:rPr>
              <a:t>ibaotu.com</a:t>
            </a:r>
          </a:p>
        </p:txBody>
      </p:sp>
    </p:spTree>
    <p:extLst>
      <p:ext uri="{BB962C8B-B14F-4D97-AF65-F5344CB8AC3E}">
        <p14:creationId xmlns:p14="http://schemas.microsoft.com/office/powerpoint/2010/main" val="64801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146882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358079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1847432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3728228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2017594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3423086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234625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E8FC2F43-E9A9-4EE8-AD09-9A994D84E42D}" type="datetimeFigureOut">
              <a:rPr lang="ko-KR" altLang="en-US" smtClean="0"/>
              <a:t>2019-05-12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3013543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C2F43-E9A9-4EE8-AD09-9A994D84E42D}" type="datetimeFigureOut">
              <a:rPr lang="ko-KR" altLang="en-US" smtClean="0"/>
              <a:t>2019-05-12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02A16-AE1F-45B4-8609-1113F6BBE50B}" type="slidenum">
              <a:rPr lang="ko-KR" altLang="en-US" smtClean="0"/>
              <a:t>‹#›</a:t>
            </a:fld>
            <a:endParaRPr lang="ko-KR" altLang="en-US"/>
          </a:p>
        </p:txBody>
      </p:sp>
    </p:spTree>
    <p:extLst>
      <p:ext uri="{BB962C8B-B14F-4D97-AF65-F5344CB8AC3E}">
        <p14:creationId xmlns:p14="http://schemas.microsoft.com/office/powerpoint/2010/main" val="1612170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5.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43" y="0"/>
            <a:ext cx="6858000" cy="6858000"/>
          </a:xfrm>
          <a:prstGeom prst="rect">
            <a:avLst/>
          </a:prstGeom>
        </p:spPr>
      </p:pic>
      <p:sp>
        <p:nvSpPr>
          <p:cNvPr id="4" name="圆角矩形 31"/>
          <p:cNvSpPr/>
          <p:nvPr/>
        </p:nvSpPr>
        <p:spPr>
          <a:xfrm>
            <a:off x="7162186" y="325120"/>
            <a:ext cx="4176374" cy="4450080"/>
          </a:xfrm>
          <a:prstGeom prst="roundRect">
            <a:avLst>
              <a:gd name="adj" fmla="val 0"/>
            </a:avLst>
          </a:prstGeom>
          <a:noFill/>
          <a:ln w="47625">
            <a:solidFill>
              <a:srgbClr val="78AE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직사각형 6"/>
          <p:cNvSpPr/>
          <p:nvPr/>
        </p:nvSpPr>
        <p:spPr>
          <a:xfrm>
            <a:off x="5439307" y="940679"/>
            <a:ext cx="6256281" cy="3539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8000" b="1" dirty="0" smtClean="0">
                <a:solidFill>
                  <a:schemeClr val="tx1"/>
                </a:solidFill>
                <a:latin typeface="+mn-ea"/>
                <a:cs typeface="Arial" pitchFamily="34" charset="0"/>
              </a:rPr>
              <a:t>Press</a:t>
            </a:r>
            <a:r>
              <a:rPr lang="ko-KR" altLang="en-US" sz="8000" b="1" dirty="0" smtClean="0">
                <a:solidFill>
                  <a:schemeClr val="tx1"/>
                </a:solidFill>
                <a:latin typeface="+mn-ea"/>
                <a:cs typeface="Arial" pitchFamily="34" charset="0"/>
              </a:rPr>
              <a:t> </a:t>
            </a:r>
            <a:r>
              <a:rPr lang="en-US" altLang="ko-KR" sz="8000" b="1" dirty="0" smtClean="0">
                <a:solidFill>
                  <a:schemeClr val="tx1"/>
                </a:solidFill>
                <a:latin typeface="+mn-ea"/>
                <a:cs typeface="Arial" pitchFamily="34" charset="0"/>
              </a:rPr>
              <a:t>Bin</a:t>
            </a:r>
          </a:p>
          <a:p>
            <a:pPr algn="r"/>
            <a:r>
              <a:rPr lang="en-US" altLang="ko-KR" sz="4800" b="1" dirty="0" smtClean="0">
                <a:solidFill>
                  <a:schemeClr val="tx1"/>
                </a:solidFill>
                <a:latin typeface="+mn-ea"/>
                <a:cs typeface="Arial" pitchFamily="34" charset="0"/>
              </a:rPr>
              <a:t>3.14 Engine</a:t>
            </a:r>
            <a:endParaRPr lang="en-US" altLang="ko-KR" sz="4800" b="1" dirty="0" smtClean="0">
              <a:solidFill>
                <a:sysClr val="windowText" lastClr="000000"/>
              </a:solidFill>
              <a:latin typeface="+mn-ea"/>
            </a:endParaRPr>
          </a:p>
          <a:p>
            <a:pPr algn="r"/>
            <a:r>
              <a:rPr lang="en-US" altLang="ko-KR" sz="4800" b="1" dirty="0" smtClean="0">
                <a:solidFill>
                  <a:sysClr val="windowText" lastClr="000000"/>
                </a:solidFill>
                <a:latin typeface="+mn-ea"/>
              </a:rPr>
              <a:t>19.05.14</a:t>
            </a:r>
          </a:p>
          <a:p>
            <a:pPr algn="r"/>
            <a:r>
              <a:rPr lang="ko-KR" altLang="en-US" sz="2000" b="1" dirty="0" smtClean="0">
                <a:solidFill>
                  <a:sysClr val="windowText" lastClr="000000"/>
                </a:solidFill>
                <a:latin typeface="+mn-ea"/>
              </a:rPr>
              <a:t>중간 진행 보고 세미나</a:t>
            </a:r>
            <a:endParaRPr lang="en-US" altLang="ko-KR" sz="2000" b="1" dirty="0" smtClean="0">
              <a:solidFill>
                <a:sysClr val="windowText" lastClr="000000"/>
              </a:solidFill>
              <a:latin typeface="+mn-ea"/>
            </a:endParaRPr>
          </a:p>
          <a:p>
            <a:pPr algn="r"/>
            <a:r>
              <a:rPr lang="en-US" altLang="ko-KR" sz="2000" b="1" dirty="0" smtClean="0">
                <a:solidFill>
                  <a:sysClr val="windowText" lastClr="000000"/>
                </a:solidFill>
                <a:latin typeface="+mn-ea"/>
              </a:rPr>
              <a:t>+</a:t>
            </a:r>
            <a:r>
              <a:rPr lang="ko-KR" altLang="en-US" sz="2000" b="1" dirty="0" err="1" smtClean="0">
                <a:solidFill>
                  <a:sysClr val="windowText" lastClr="000000"/>
                </a:solidFill>
                <a:latin typeface="+mn-ea"/>
              </a:rPr>
              <a:t>프로토타입</a:t>
            </a:r>
            <a:r>
              <a:rPr lang="ko-KR" altLang="en-US" sz="2000" b="1" dirty="0" smtClean="0">
                <a:solidFill>
                  <a:sysClr val="windowText" lastClr="000000"/>
                </a:solidFill>
                <a:latin typeface="+mn-ea"/>
              </a:rPr>
              <a:t> 시연</a:t>
            </a:r>
            <a:endParaRPr lang="ko-KR" altLang="en-US" b="1" dirty="0">
              <a:latin typeface="+mn-ea"/>
            </a:endParaRPr>
          </a:p>
        </p:txBody>
      </p:sp>
    </p:spTree>
    <p:extLst>
      <p:ext uri="{BB962C8B-B14F-4D97-AF65-F5344CB8AC3E}">
        <p14:creationId xmlns:p14="http://schemas.microsoft.com/office/powerpoint/2010/main" val="184591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par>
                          <p:cTn id="12" fill="hold">
                            <p:stCondLst>
                              <p:cond delay="25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13"/>
          <p:cNvSpPr/>
          <p:nvPr/>
        </p:nvSpPr>
        <p:spPr>
          <a:xfrm>
            <a:off x="1800702" y="3232522"/>
            <a:ext cx="562088" cy="562084"/>
          </a:xfrm>
          <a:prstGeom prst="ellipse">
            <a:avLst/>
          </a:prstGeom>
          <a:solidFill>
            <a:srgbClr val="78AEA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5" name="Oval 13"/>
          <p:cNvSpPr/>
          <p:nvPr/>
        </p:nvSpPr>
        <p:spPr>
          <a:xfrm>
            <a:off x="3925611" y="3861103"/>
            <a:ext cx="978917" cy="978911"/>
          </a:xfrm>
          <a:prstGeom prst="ellipse">
            <a:avLst/>
          </a:prstGeom>
          <a:solidFill>
            <a:srgbClr val="E57B8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Oval 13"/>
          <p:cNvSpPr/>
          <p:nvPr/>
        </p:nvSpPr>
        <p:spPr>
          <a:xfrm>
            <a:off x="5612523" y="2174193"/>
            <a:ext cx="695082" cy="695078"/>
          </a:xfrm>
          <a:prstGeom prst="ellipse">
            <a:avLst/>
          </a:prstGeom>
          <a:solidFill>
            <a:srgbClr val="78AEA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US" sz="20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Oval 13"/>
          <p:cNvSpPr/>
          <p:nvPr/>
        </p:nvSpPr>
        <p:spPr>
          <a:xfrm>
            <a:off x="8437985" y="2951480"/>
            <a:ext cx="562088" cy="562084"/>
          </a:xfrm>
          <a:prstGeom prst="ellipse">
            <a:avLst/>
          </a:prstGeom>
          <a:solidFill>
            <a:srgbClr val="FFF0B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直线连接符 7"/>
          <p:cNvCxnSpPr>
            <a:stCxn id="4" idx="5"/>
            <a:endCxn id="5" idx="2"/>
          </p:cNvCxnSpPr>
          <p:nvPr/>
        </p:nvCxnSpPr>
        <p:spPr>
          <a:xfrm>
            <a:off x="2280474" y="3712291"/>
            <a:ext cx="1645137" cy="638268"/>
          </a:xfrm>
          <a:prstGeom prst="line">
            <a:avLst/>
          </a:prstGeom>
          <a:ln w="44450">
            <a:solidFill>
              <a:srgbClr val="78AEA6"/>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a:stCxn id="5" idx="7"/>
            <a:endCxn id="6" idx="3"/>
          </p:cNvCxnSpPr>
          <p:nvPr/>
        </p:nvCxnSpPr>
        <p:spPr>
          <a:xfrm flipV="1">
            <a:off x="4761169" y="2767479"/>
            <a:ext cx="953146" cy="1236982"/>
          </a:xfrm>
          <a:prstGeom prst="line">
            <a:avLst/>
          </a:prstGeom>
          <a:ln w="44450">
            <a:solidFill>
              <a:srgbClr val="78AEA6"/>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stCxn id="6" idx="6"/>
            <a:endCxn id="7" idx="2"/>
          </p:cNvCxnSpPr>
          <p:nvPr/>
        </p:nvCxnSpPr>
        <p:spPr>
          <a:xfrm>
            <a:off x="6307605" y="2521732"/>
            <a:ext cx="2130380" cy="710790"/>
          </a:xfrm>
          <a:prstGeom prst="line">
            <a:avLst/>
          </a:prstGeom>
          <a:ln w="44450">
            <a:solidFill>
              <a:srgbClr val="78AEA6"/>
            </a:solidFill>
          </a:ln>
        </p:spPr>
        <p:style>
          <a:lnRef idx="1">
            <a:schemeClr val="accent1"/>
          </a:lnRef>
          <a:fillRef idx="0">
            <a:schemeClr val="accent1"/>
          </a:fillRef>
          <a:effectRef idx="0">
            <a:schemeClr val="accent1"/>
          </a:effectRef>
          <a:fontRef idx="minor">
            <a:schemeClr val="tx1"/>
          </a:fontRef>
        </p:style>
      </p:cxnSp>
      <p:sp>
        <p:nvSpPr>
          <p:cNvPr id="11" name="直角三角形 10"/>
          <p:cNvSpPr/>
          <p:nvPr/>
        </p:nvSpPr>
        <p:spPr>
          <a:xfrm rot="8133732" flipH="1">
            <a:off x="10397376" y="1416968"/>
            <a:ext cx="3589248" cy="3629922"/>
          </a:xfrm>
          <a:prstGeom prst="rtTriangle">
            <a:avLst/>
          </a:prstGeom>
          <a:solidFill>
            <a:srgbClr val="78A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Group 23"/>
          <p:cNvGrpSpPr/>
          <p:nvPr/>
        </p:nvGrpSpPr>
        <p:grpSpPr>
          <a:xfrm>
            <a:off x="666121" y="1773307"/>
            <a:ext cx="2526485" cy="1176993"/>
            <a:chOff x="581767" y="2821267"/>
            <a:chExt cx="2269160" cy="1176993"/>
          </a:xfrm>
        </p:grpSpPr>
        <p:sp>
          <p:nvSpPr>
            <p:cNvPr id="13" name="TextBox 21"/>
            <p:cNvSpPr txBox="1"/>
            <p:nvPr/>
          </p:nvSpPr>
          <p:spPr>
            <a:xfrm>
              <a:off x="581767" y="2821267"/>
              <a:ext cx="2262158" cy="507831"/>
            </a:xfrm>
            <a:prstGeom prst="rect">
              <a:avLst/>
            </a:prstGeom>
            <a:noFill/>
          </p:spPr>
          <p:txBody>
            <a:bodyPr wrap="none" rtlCol="0">
              <a:spAutoFit/>
            </a:bodyPr>
            <a:lstStyle/>
            <a:p>
              <a:pPr>
                <a:lnSpc>
                  <a:spcPct val="150000"/>
                </a:lnSpc>
              </a:pPr>
              <a:r>
                <a:rPr lang="zh-CN" altLang="zh-CN" b="1" kern="100" dirty="0" smtClean="0">
                  <a:ea typeface="等线" charset="0"/>
                  <a:cs typeface="Times New Roman" charset="0"/>
                </a:rPr>
                <a:t>请输入简要文本内容</a:t>
              </a:r>
              <a:endParaRPr lang="zh-CN" altLang="en-US" b="1" dirty="0"/>
            </a:p>
          </p:txBody>
        </p:sp>
        <p:sp>
          <p:nvSpPr>
            <p:cNvPr id="14" name="Rectangle 22"/>
            <p:cNvSpPr/>
            <p:nvPr/>
          </p:nvSpPr>
          <p:spPr>
            <a:xfrm>
              <a:off x="581767" y="3351929"/>
              <a:ext cx="2269160" cy="646331"/>
            </a:xfrm>
            <a:prstGeom prst="rect">
              <a:avLst/>
            </a:prstGeom>
          </p:spPr>
          <p:txBody>
            <a:bodyPr wrap="square">
              <a:spAutoFit/>
            </a:bodyPr>
            <a:lstStyle/>
            <a:p>
              <a:pPr>
                <a:lnSpc>
                  <a:spcPct val="150000"/>
                </a:lnSpc>
              </a:pPr>
              <a:r>
                <a:rPr lang="zh-CN" altLang="zh-CN" sz="1200" kern="100" dirty="0" smtClean="0">
                  <a:effectLst/>
                  <a:ea typeface="等线" charset="0"/>
                  <a:cs typeface="Times New Roman" charset="0"/>
                </a:rPr>
                <a:t>请输入简要文本内容，文字内容需概况精炼的说明该分项内容</a:t>
              </a:r>
              <a:endParaRPr lang="zh-CN" altLang="en-US" sz="1200" dirty="0"/>
            </a:p>
          </p:txBody>
        </p:sp>
      </p:grpSp>
      <p:grpSp>
        <p:nvGrpSpPr>
          <p:cNvPr id="15" name="Group 23"/>
          <p:cNvGrpSpPr/>
          <p:nvPr/>
        </p:nvGrpSpPr>
        <p:grpSpPr>
          <a:xfrm>
            <a:off x="3192606" y="5098085"/>
            <a:ext cx="2526485" cy="1453992"/>
            <a:chOff x="581767" y="2821267"/>
            <a:chExt cx="2269160" cy="1453992"/>
          </a:xfrm>
        </p:grpSpPr>
        <p:sp>
          <p:nvSpPr>
            <p:cNvPr id="16" name="TextBox 21"/>
            <p:cNvSpPr txBox="1"/>
            <p:nvPr/>
          </p:nvSpPr>
          <p:spPr>
            <a:xfrm>
              <a:off x="581767" y="2821267"/>
              <a:ext cx="2262158" cy="507831"/>
            </a:xfrm>
            <a:prstGeom prst="rect">
              <a:avLst/>
            </a:prstGeom>
            <a:noFill/>
          </p:spPr>
          <p:txBody>
            <a:bodyPr wrap="none" rtlCol="0">
              <a:spAutoFit/>
            </a:bodyPr>
            <a:lstStyle/>
            <a:p>
              <a:pPr>
                <a:lnSpc>
                  <a:spcPct val="150000"/>
                </a:lnSpc>
              </a:pPr>
              <a:r>
                <a:rPr lang="zh-CN" altLang="zh-CN" b="1" kern="100" dirty="0" smtClean="0">
                  <a:ea typeface="等线" charset="0"/>
                  <a:cs typeface="Times New Roman" charset="0"/>
                </a:rPr>
                <a:t>请输入简要文本内容</a:t>
              </a:r>
              <a:endParaRPr lang="zh-CN" altLang="en-US" b="1" dirty="0"/>
            </a:p>
          </p:txBody>
        </p:sp>
        <p:sp>
          <p:nvSpPr>
            <p:cNvPr id="17" name="Rectangle 22"/>
            <p:cNvSpPr/>
            <p:nvPr/>
          </p:nvSpPr>
          <p:spPr>
            <a:xfrm>
              <a:off x="581767" y="3351929"/>
              <a:ext cx="2269160" cy="923330"/>
            </a:xfrm>
            <a:prstGeom prst="rect">
              <a:avLst/>
            </a:prstGeom>
          </p:spPr>
          <p:txBody>
            <a:bodyPr wrap="square">
              <a:spAutoFit/>
            </a:bodyPr>
            <a:lstStyle/>
            <a:p>
              <a:pPr>
                <a:lnSpc>
                  <a:spcPct val="150000"/>
                </a:lnSpc>
              </a:pPr>
              <a:r>
                <a:rPr lang="zh-CN" altLang="zh-CN" sz="1200" kern="100" dirty="0" smtClean="0">
                  <a:effectLst/>
                  <a:ea typeface="等线" charset="0"/>
                  <a:cs typeface="Times New Roman" charset="0"/>
                </a:rPr>
                <a:t>请输入简要文本内容，文字内容需概况精炼的说明该分项内容</a:t>
              </a:r>
              <a:r>
                <a:rPr lang="zh-CN" altLang="zh-CN" sz="1200" dirty="0" smtClean="0">
                  <a:effectLst/>
                </a:rPr>
                <a:t> </a:t>
              </a:r>
              <a:endParaRPr lang="zh-CN" altLang="en-US" sz="1200" dirty="0"/>
            </a:p>
          </p:txBody>
        </p:sp>
      </p:grpSp>
      <p:grpSp>
        <p:nvGrpSpPr>
          <p:cNvPr id="18" name="Group 23"/>
          <p:cNvGrpSpPr/>
          <p:nvPr/>
        </p:nvGrpSpPr>
        <p:grpSpPr>
          <a:xfrm>
            <a:off x="4846310" y="697151"/>
            <a:ext cx="2526485" cy="1176993"/>
            <a:chOff x="581767" y="2821267"/>
            <a:chExt cx="2269160" cy="1176993"/>
          </a:xfrm>
        </p:grpSpPr>
        <p:sp>
          <p:nvSpPr>
            <p:cNvPr id="19" name="TextBox 21"/>
            <p:cNvSpPr txBox="1"/>
            <p:nvPr/>
          </p:nvSpPr>
          <p:spPr>
            <a:xfrm>
              <a:off x="581767" y="2821267"/>
              <a:ext cx="2262158" cy="507831"/>
            </a:xfrm>
            <a:prstGeom prst="rect">
              <a:avLst/>
            </a:prstGeom>
            <a:noFill/>
          </p:spPr>
          <p:txBody>
            <a:bodyPr wrap="none" rtlCol="0">
              <a:spAutoFit/>
            </a:bodyPr>
            <a:lstStyle/>
            <a:p>
              <a:pPr>
                <a:lnSpc>
                  <a:spcPct val="150000"/>
                </a:lnSpc>
              </a:pPr>
              <a:r>
                <a:rPr lang="zh-CN" altLang="zh-CN" b="1" kern="100" dirty="0" smtClean="0">
                  <a:ea typeface="等线" charset="0"/>
                  <a:cs typeface="Times New Roman" charset="0"/>
                </a:rPr>
                <a:t>请输入简要文本内容</a:t>
              </a:r>
              <a:endParaRPr lang="zh-CN" altLang="en-US" b="1" dirty="0"/>
            </a:p>
          </p:txBody>
        </p:sp>
        <p:sp>
          <p:nvSpPr>
            <p:cNvPr id="20" name="Rectangle 22"/>
            <p:cNvSpPr/>
            <p:nvPr/>
          </p:nvSpPr>
          <p:spPr>
            <a:xfrm>
              <a:off x="581767" y="3351929"/>
              <a:ext cx="2269160" cy="646331"/>
            </a:xfrm>
            <a:prstGeom prst="rect">
              <a:avLst/>
            </a:prstGeom>
          </p:spPr>
          <p:txBody>
            <a:bodyPr wrap="square">
              <a:spAutoFit/>
            </a:bodyPr>
            <a:lstStyle/>
            <a:p>
              <a:pPr>
                <a:lnSpc>
                  <a:spcPct val="150000"/>
                </a:lnSpc>
              </a:pPr>
              <a:r>
                <a:rPr lang="zh-CN" altLang="zh-CN" sz="1200" kern="100" dirty="0" smtClean="0">
                  <a:effectLst/>
                  <a:ea typeface="等线" charset="0"/>
                  <a:cs typeface="Times New Roman" charset="0"/>
                </a:rPr>
                <a:t>请输入简要文本内容，文字内容需概况精炼的说明该分项内容</a:t>
              </a:r>
              <a:endParaRPr lang="zh-CN" altLang="en-US" sz="1200" dirty="0"/>
            </a:p>
          </p:txBody>
        </p:sp>
      </p:grpSp>
      <p:grpSp>
        <p:nvGrpSpPr>
          <p:cNvPr id="21" name="Group 23"/>
          <p:cNvGrpSpPr/>
          <p:nvPr/>
        </p:nvGrpSpPr>
        <p:grpSpPr>
          <a:xfrm>
            <a:off x="7600555" y="3861103"/>
            <a:ext cx="2526485" cy="1176993"/>
            <a:chOff x="581767" y="2821267"/>
            <a:chExt cx="2269160" cy="1176993"/>
          </a:xfrm>
        </p:grpSpPr>
        <p:sp>
          <p:nvSpPr>
            <p:cNvPr id="22" name="TextBox 21"/>
            <p:cNvSpPr txBox="1"/>
            <p:nvPr/>
          </p:nvSpPr>
          <p:spPr>
            <a:xfrm>
              <a:off x="581767" y="2821267"/>
              <a:ext cx="2262158" cy="507831"/>
            </a:xfrm>
            <a:prstGeom prst="rect">
              <a:avLst/>
            </a:prstGeom>
            <a:noFill/>
          </p:spPr>
          <p:txBody>
            <a:bodyPr wrap="none" rtlCol="0">
              <a:spAutoFit/>
            </a:bodyPr>
            <a:lstStyle/>
            <a:p>
              <a:pPr>
                <a:lnSpc>
                  <a:spcPct val="150000"/>
                </a:lnSpc>
              </a:pPr>
              <a:r>
                <a:rPr lang="zh-CN" altLang="zh-CN" b="1" kern="100" dirty="0" smtClean="0">
                  <a:ea typeface="等线" charset="0"/>
                  <a:cs typeface="Times New Roman" charset="0"/>
                </a:rPr>
                <a:t>请输入简要文本内容</a:t>
              </a:r>
              <a:endParaRPr lang="zh-CN" altLang="en-US" b="1" dirty="0"/>
            </a:p>
          </p:txBody>
        </p:sp>
        <p:sp>
          <p:nvSpPr>
            <p:cNvPr id="23" name="Rectangle 22"/>
            <p:cNvSpPr/>
            <p:nvPr/>
          </p:nvSpPr>
          <p:spPr>
            <a:xfrm>
              <a:off x="581767" y="3351929"/>
              <a:ext cx="2269160" cy="646331"/>
            </a:xfrm>
            <a:prstGeom prst="rect">
              <a:avLst/>
            </a:prstGeom>
          </p:spPr>
          <p:txBody>
            <a:bodyPr wrap="square">
              <a:spAutoFit/>
            </a:bodyPr>
            <a:lstStyle/>
            <a:p>
              <a:pPr>
                <a:lnSpc>
                  <a:spcPct val="150000"/>
                </a:lnSpc>
              </a:pPr>
              <a:r>
                <a:rPr lang="zh-CN" altLang="zh-CN" sz="1200" kern="100" dirty="0" smtClean="0">
                  <a:effectLst/>
                  <a:ea typeface="等线" charset="0"/>
                  <a:cs typeface="Times New Roman" charset="0"/>
                </a:rPr>
                <a:t>请输入简要文本内容，文字内容需概况精炼的说明该分项内容</a:t>
              </a:r>
              <a:endParaRPr lang="zh-CN" altLang="en-US" sz="1200" dirty="0"/>
            </a:p>
          </p:txBody>
        </p:sp>
      </p:grpSp>
    </p:spTree>
    <p:custDataLst>
      <p:tags r:id="rId1"/>
    </p:custDataLst>
    <p:extLst>
      <p:ext uri="{BB962C8B-B14F-4D97-AF65-F5344CB8AC3E}">
        <p14:creationId xmlns:p14="http://schemas.microsoft.com/office/powerpoint/2010/main" val="1341256029"/>
      </p:ext>
    </p:extLst>
  </p:cSld>
  <p:clrMapOvr>
    <a:masterClrMapping/>
  </p:clrMapOvr>
  <mc:AlternateContent xmlns:mc="http://schemas.openxmlformats.org/markup-compatibility/2006" xmlns:p14="http://schemas.microsoft.com/office/powerpoint/2010/main">
    <mc:Choice Requires="p14">
      <p:transition spd="slow" p14:dur="1200" advTm="5034">
        <p14:prism/>
      </p:transition>
    </mc:Choice>
    <mc:Fallback xmlns="">
      <p:transition spd="slow" advTm="50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47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5" name="_x130999184" descr="EMB00003e7456f8"/>
          <p:cNvPicPr>
            <a:picLocks noChangeAspect="1" noChangeArrowheads="1"/>
          </p:cNvPicPr>
          <p:nvPr/>
        </p:nvPicPr>
        <p:blipFill>
          <a:blip r:embed="rId2">
            <a:extLst>
              <a:ext uri="{28A0092B-C50C-407E-A947-70E740481C1C}">
                <a14:useLocalDpi xmlns:a14="http://schemas.microsoft.com/office/drawing/2010/main" val="0"/>
              </a:ext>
            </a:extLst>
          </a:blip>
          <a:srcRect l="37930" t="21657" r="24228" b="35376"/>
          <a:stretch>
            <a:fillRect/>
          </a:stretch>
        </p:blipFill>
        <p:spPr bwMode="auto">
          <a:xfrm>
            <a:off x="0" y="-929792"/>
            <a:ext cx="12192000" cy="7787792"/>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5"/>
          <p:cNvSpPr/>
          <p:nvPr/>
        </p:nvSpPr>
        <p:spPr>
          <a:xfrm rot="16200000">
            <a:off x="-4713348" y="-2253224"/>
            <a:ext cx="12671426" cy="12671430"/>
          </a:xfrm>
          <a:prstGeom prst="diamond">
            <a:avLst/>
          </a:prstGeom>
          <a:solidFill>
            <a:schemeClr val="bg1"/>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6"/>
          <p:cNvSpPr/>
          <p:nvPr/>
        </p:nvSpPr>
        <p:spPr>
          <a:xfrm rot="18929991">
            <a:off x="7032097" y="-6304397"/>
            <a:ext cx="6929119" cy="6929119"/>
          </a:xfrm>
          <a:prstGeom prst="rtTriangle">
            <a:avLst/>
          </a:prstGeom>
          <a:solidFill>
            <a:schemeClr val="bg1"/>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24"/>
          <p:cNvSpPr txBox="1"/>
          <p:nvPr/>
        </p:nvSpPr>
        <p:spPr>
          <a:xfrm rot="18961399">
            <a:off x="7288562" y="105276"/>
            <a:ext cx="1954381" cy="4524700"/>
          </a:xfrm>
          <a:prstGeom prst="rect">
            <a:avLst/>
          </a:prstGeom>
          <a:noFill/>
        </p:spPr>
        <p:txBody>
          <a:bodyPr vert="eaVert" wrap="none" rtlCol="0">
            <a:spAutoFit/>
          </a:bodyPr>
          <a:lstStyle/>
          <a:p>
            <a:r>
              <a:rPr lang="en-US" altLang="zh-CN" sz="11500" spc="300" dirty="0" smtClean="0">
                <a:solidFill>
                  <a:schemeClr val="bg1"/>
                </a:solidFill>
                <a:latin typeface="+mj-lt"/>
                <a:ea typeface="DecoType Naskh" charset="-78"/>
                <a:cs typeface="DecoType Naskh" charset="-78"/>
              </a:rPr>
              <a:t>INDEX</a:t>
            </a:r>
            <a:endParaRPr lang="zh-CN" altLang="en-US" sz="11500" spc="300" dirty="0">
              <a:solidFill>
                <a:schemeClr val="bg1"/>
              </a:solidFill>
              <a:latin typeface="+mj-lt"/>
              <a:ea typeface="DecoType Naskh" charset="-78"/>
              <a:cs typeface="DecoType Naskh" charset="-78"/>
            </a:endParaRPr>
          </a:p>
        </p:txBody>
      </p:sp>
      <p:sp>
        <p:nvSpPr>
          <p:cNvPr id="8" name="Oval 13"/>
          <p:cNvSpPr/>
          <p:nvPr/>
        </p:nvSpPr>
        <p:spPr>
          <a:xfrm>
            <a:off x="864662" y="1989958"/>
            <a:ext cx="695082" cy="695078"/>
          </a:xfrm>
          <a:prstGeom prst="ellipse">
            <a:avLst/>
          </a:prstGeom>
          <a:solidFill>
            <a:srgbClr val="78AEA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9" name="Oval 13"/>
          <p:cNvSpPr/>
          <p:nvPr/>
        </p:nvSpPr>
        <p:spPr>
          <a:xfrm>
            <a:off x="864662" y="2915938"/>
            <a:ext cx="695082" cy="695078"/>
          </a:xfrm>
          <a:prstGeom prst="ellipse">
            <a:avLst/>
          </a:prstGeom>
          <a:solidFill>
            <a:srgbClr val="E57B8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B456B"/>
                </a:solidFill>
                <a:latin typeface="Open Sans" panose="020B0606030504020204" pitchFamily="34" charset="0"/>
                <a:ea typeface="Open Sans" panose="020B0606030504020204" pitchFamily="34" charset="0"/>
                <a:cs typeface="Open Sans" panose="020B0606030504020204" pitchFamily="34" charset="0"/>
              </a:rPr>
              <a:t>2</a:t>
            </a:r>
            <a:endParaRPr lang="en-US" sz="2000" b="1" dirty="0">
              <a:solidFill>
                <a:srgbClr val="0B456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Oval 13"/>
          <p:cNvSpPr/>
          <p:nvPr/>
        </p:nvSpPr>
        <p:spPr>
          <a:xfrm>
            <a:off x="864662" y="3841918"/>
            <a:ext cx="695082" cy="695078"/>
          </a:xfrm>
          <a:prstGeom prst="ellipse">
            <a:avLst/>
          </a:prstGeom>
          <a:solidFill>
            <a:srgbClr val="78AEA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US" sz="20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Oval 13"/>
          <p:cNvSpPr/>
          <p:nvPr/>
        </p:nvSpPr>
        <p:spPr>
          <a:xfrm>
            <a:off x="864662" y="4767897"/>
            <a:ext cx="695082" cy="695078"/>
          </a:xfrm>
          <a:prstGeom prst="ellipse">
            <a:avLst/>
          </a:prstGeom>
          <a:solidFill>
            <a:srgbClr val="78AEA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文本框 14"/>
          <p:cNvSpPr txBox="1"/>
          <p:nvPr/>
        </p:nvSpPr>
        <p:spPr>
          <a:xfrm>
            <a:off x="2304127" y="2162386"/>
            <a:ext cx="1651414" cy="369332"/>
          </a:xfrm>
          <a:prstGeom prst="rect">
            <a:avLst/>
          </a:prstGeom>
          <a:noFill/>
        </p:spPr>
        <p:txBody>
          <a:bodyPr wrap="none" rtlCol="0">
            <a:spAutoFit/>
          </a:bodyPr>
          <a:lstStyle/>
          <a:p>
            <a:r>
              <a:rPr kumimoji="1" lang="ko-KR" altLang="en-US" dirty="0" smtClean="0">
                <a:ea typeface="DecoType Naskh" charset="-78"/>
                <a:cs typeface="DecoType Naskh" charset="-78"/>
              </a:rPr>
              <a:t>해결한 문제점</a:t>
            </a:r>
            <a:endParaRPr kumimoji="1" lang="zh-CN" altLang="en-US" dirty="0">
              <a:ea typeface="DecoType Naskh" charset="-78"/>
              <a:cs typeface="DecoType Naskh" charset="-78"/>
            </a:endParaRPr>
          </a:p>
        </p:txBody>
      </p:sp>
      <p:sp>
        <p:nvSpPr>
          <p:cNvPr id="21" name="文本框 17"/>
          <p:cNvSpPr txBox="1"/>
          <p:nvPr/>
        </p:nvSpPr>
        <p:spPr>
          <a:xfrm>
            <a:off x="2304127" y="3069161"/>
            <a:ext cx="2887329" cy="369332"/>
          </a:xfrm>
          <a:prstGeom prst="rect">
            <a:avLst/>
          </a:prstGeom>
          <a:noFill/>
        </p:spPr>
        <p:txBody>
          <a:bodyPr wrap="none" rtlCol="0">
            <a:spAutoFit/>
          </a:bodyPr>
          <a:lstStyle/>
          <a:p>
            <a:r>
              <a:rPr kumimoji="1" lang="ko-KR" altLang="en-US" dirty="0" smtClean="0">
                <a:ea typeface="DecoType Naskh" charset="-78"/>
                <a:cs typeface="DecoType Naskh" charset="-78"/>
              </a:rPr>
              <a:t>현재까지 완료된 진행사항</a:t>
            </a:r>
            <a:endParaRPr kumimoji="1" lang="zh-CN" altLang="en-US" dirty="0">
              <a:ea typeface="DecoType Naskh" charset="-78"/>
              <a:cs typeface="DecoType Naskh" charset="-78"/>
            </a:endParaRPr>
          </a:p>
        </p:txBody>
      </p:sp>
      <p:sp>
        <p:nvSpPr>
          <p:cNvPr id="24" name="文本框 20"/>
          <p:cNvSpPr txBox="1"/>
          <p:nvPr/>
        </p:nvSpPr>
        <p:spPr>
          <a:xfrm>
            <a:off x="2304127" y="3975936"/>
            <a:ext cx="2425664" cy="369332"/>
          </a:xfrm>
          <a:prstGeom prst="rect">
            <a:avLst/>
          </a:prstGeom>
          <a:noFill/>
        </p:spPr>
        <p:txBody>
          <a:bodyPr wrap="none" rtlCol="0">
            <a:spAutoFit/>
          </a:bodyPr>
          <a:lstStyle/>
          <a:p>
            <a:r>
              <a:rPr kumimoji="1" lang="ko-KR" altLang="en-US" dirty="0" smtClean="0">
                <a:ea typeface="DecoType Naskh" charset="-78"/>
                <a:cs typeface="DecoType Naskh" charset="-78"/>
              </a:rPr>
              <a:t>해결해야 하는 문제점</a:t>
            </a:r>
            <a:endParaRPr kumimoji="1" lang="zh-CN" altLang="en-US" dirty="0">
              <a:ea typeface="DecoType Naskh" charset="-78"/>
              <a:cs typeface="DecoType Naskh" charset="-78"/>
            </a:endParaRPr>
          </a:p>
        </p:txBody>
      </p:sp>
      <p:sp>
        <p:nvSpPr>
          <p:cNvPr id="27" name="文本框 23"/>
          <p:cNvSpPr txBox="1"/>
          <p:nvPr/>
        </p:nvSpPr>
        <p:spPr>
          <a:xfrm>
            <a:off x="2304127" y="4884604"/>
            <a:ext cx="2113079" cy="369332"/>
          </a:xfrm>
          <a:prstGeom prst="rect">
            <a:avLst/>
          </a:prstGeom>
          <a:noFill/>
        </p:spPr>
        <p:txBody>
          <a:bodyPr wrap="none" rtlCol="0">
            <a:spAutoFit/>
          </a:bodyPr>
          <a:lstStyle/>
          <a:p>
            <a:r>
              <a:rPr kumimoji="1" lang="ko-KR" altLang="en-US" dirty="0" smtClean="0">
                <a:ea typeface="DecoType Naskh" charset="-78"/>
                <a:cs typeface="DecoType Naskh" charset="-78"/>
              </a:rPr>
              <a:t>앞으로의 진행사항</a:t>
            </a:r>
            <a:endParaRPr kumimoji="1" lang="zh-CN" altLang="en-US" dirty="0">
              <a:ea typeface="DecoType Naskh" charset="-78"/>
              <a:cs typeface="DecoType Naskh" charset="-78"/>
            </a:endParaRPr>
          </a:p>
        </p:txBody>
      </p:sp>
    </p:spTree>
    <p:extLst>
      <p:ext uri="{BB962C8B-B14F-4D97-AF65-F5344CB8AC3E}">
        <p14:creationId xmlns:p14="http://schemas.microsoft.com/office/powerpoint/2010/main" val="176903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2000"/>
                                        <p:tgtEl>
                                          <p:spTgt spid="8"/>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heel(1)">
                                      <p:cBhvr>
                                        <p:cTn id="23" dur="2000"/>
                                        <p:tgtEl>
                                          <p:spTgt spid="9"/>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2000"/>
                                        <p:tgtEl>
                                          <p:spTgt spid="10"/>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heel(1)">
                                      <p:cBhvr>
                                        <p:cTn id="29" dur="2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animBg="1"/>
      <p:bldP spid="9" grpId="0" animBg="1"/>
      <p:bldP spid="10" grpId="0" animBg="1"/>
      <p:bldP spid="11" grpId="0" animBg="1"/>
      <p:bldP spid="18" grpId="0"/>
      <p:bldP spid="21" grpId="0"/>
      <p:bldP spid="24"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556" y="3661321"/>
            <a:ext cx="2967034" cy="695575"/>
          </a:xfrm>
          <a:prstGeom prst="rect">
            <a:avLst/>
          </a:prstGeom>
          <a:noFill/>
        </p:spPr>
        <p:txBody>
          <a:bodyPr wrap="square" rtlCol="0">
            <a:spAutoFit/>
          </a:bodyPr>
          <a:lstStyle/>
          <a:p>
            <a:pPr marL="0" marR="0" lvl="0" indent="0" defTabSz="914400" rtl="0" eaLnBrk="1" fontAlgn="auto" latinLnBrk="0" hangingPunct="1">
              <a:lnSpc>
                <a:spcPct val="140000"/>
              </a:lnSpc>
              <a:spcBef>
                <a:spcPts val="0"/>
              </a:spcBef>
              <a:spcAft>
                <a:spcPts val="0"/>
              </a:spcAft>
              <a:buClrTx/>
              <a:buSzTx/>
              <a:buFontTx/>
              <a:buNone/>
              <a:defRPr/>
            </a:pPr>
            <a:r>
              <a:rPr kumimoji="0" lang="ko-KR" altLang="en-US" sz="2800" b="0" i="0" u="none" strike="noStrike" kern="1200" cap="none" spc="0" normalizeH="0" baseline="0" noProof="0" dirty="0" smtClean="0">
                <a:ln>
                  <a:noFill/>
                </a:ln>
                <a:solidFill>
                  <a:schemeClr val="tx1">
                    <a:lumMod val="75000"/>
                    <a:lumOff val="25000"/>
                  </a:schemeClr>
                </a:solidFill>
                <a:effectLst/>
                <a:uLnTx/>
                <a:uFillTx/>
                <a:latin typeface="+mj-lt"/>
                <a:ea typeface="华文细黑" panose="02010600040101010101" charset="-122"/>
              </a:rPr>
              <a:t>해결한</a:t>
            </a:r>
            <a:r>
              <a:rPr lang="en-US" altLang="ko-KR" sz="2800" dirty="0">
                <a:solidFill>
                  <a:schemeClr val="tx1">
                    <a:lumMod val="75000"/>
                    <a:lumOff val="25000"/>
                  </a:schemeClr>
                </a:solidFill>
                <a:latin typeface="+mj-lt"/>
                <a:ea typeface="华文细黑" panose="02010600040101010101" charset="-122"/>
              </a:rPr>
              <a:t> </a:t>
            </a:r>
            <a:r>
              <a:rPr lang="ko-KR" altLang="en-US" sz="2800" dirty="0" smtClean="0">
                <a:solidFill>
                  <a:schemeClr val="tx1">
                    <a:lumMod val="75000"/>
                    <a:lumOff val="25000"/>
                  </a:schemeClr>
                </a:solidFill>
                <a:latin typeface="+mj-lt"/>
                <a:ea typeface="华文细黑" panose="02010600040101010101" charset="-122"/>
              </a:rPr>
              <a:t>문제점</a:t>
            </a:r>
            <a:endParaRPr kumimoji="0" lang="en-US" altLang="zh-CN" sz="2800" b="0" i="0" u="none" strike="noStrike" kern="1200" cap="none" spc="0" normalizeH="0" baseline="0" noProof="0" dirty="0">
              <a:ln>
                <a:noFill/>
              </a:ln>
              <a:solidFill>
                <a:schemeClr val="tx1">
                  <a:lumMod val="75000"/>
                  <a:lumOff val="25000"/>
                </a:schemeClr>
              </a:solidFill>
              <a:effectLst/>
              <a:uLnTx/>
              <a:uFillTx/>
              <a:latin typeface="+mj-lt"/>
              <a:ea typeface="华文细黑" panose="02010600040101010101" charset="-122"/>
            </a:endParaRPr>
          </a:p>
        </p:txBody>
      </p:sp>
      <p:sp>
        <p:nvSpPr>
          <p:cNvPr id="20" name="TextBox 11"/>
          <p:cNvSpPr txBox="1"/>
          <p:nvPr/>
        </p:nvSpPr>
        <p:spPr>
          <a:xfrm>
            <a:off x="3432175" y="441325"/>
            <a:ext cx="7586924" cy="830997"/>
          </a:xfrm>
          <a:prstGeom prst="rect">
            <a:avLst/>
          </a:prstGeom>
          <a:noFill/>
        </p:spPr>
        <p:txBody>
          <a:bodyPr wrap="square" rtlCol="0">
            <a:spAutoFit/>
          </a:bodyPr>
          <a:lstStyle/>
          <a:p>
            <a:r>
              <a:rPr lang="ko-KR" altLang="en-US" sz="2800" dirty="0" smtClean="0">
                <a:solidFill>
                  <a:schemeClr val="tx1">
                    <a:lumMod val="75000"/>
                    <a:lumOff val="25000"/>
                  </a:schemeClr>
                </a:solidFill>
                <a:latin typeface="+mj-lt"/>
                <a:ea typeface="华文细黑" panose="02010600040101010101" charset="-122"/>
                <a:sym typeface="+mn-ea"/>
              </a:rPr>
              <a:t>소프트웨어</a:t>
            </a:r>
            <a:endParaRPr lang="en-US" altLang="ko-KR" sz="2800" dirty="0" smtClean="0">
              <a:solidFill>
                <a:schemeClr val="tx1">
                  <a:lumMod val="75000"/>
                  <a:lumOff val="25000"/>
                </a:schemeClr>
              </a:solidFill>
              <a:latin typeface="+mj-lt"/>
              <a:ea typeface="华文细黑" panose="02010600040101010101" charset="-122"/>
              <a:sym typeface="+mn-ea"/>
            </a:endParaRPr>
          </a:p>
          <a:p>
            <a:pPr marL="342900" indent="-342900">
              <a:buFont typeface="Arial" panose="020B0604020202020204" pitchFamily="34" charset="0"/>
              <a:buChar char="•"/>
            </a:pPr>
            <a:r>
              <a:rPr lang="ko-KR" altLang="en-US" sz="2000" dirty="0" smtClean="0">
                <a:solidFill>
                  <a:schemeClr val="tx1">
                    <a:lumMod val="75000"/>
                    <a:lumOff val="25000"/>
                  </a:schemeClr>
                </a:solidFill>
                <a:latin typeface="+mj-lt"/>
                <a:ea typeface="华文细黑" panose="02010600040101010101" charset="-122"/>
                <a:sym typeface="+mn-ea"/>
              </a:rPr>
              <a:t>오픈소스를 </a:t>
            </a:r>
            <a:r>
              <a:rPr lang="ko-KR" altLang="en-US" sz="2000" dirty="0">
                <a:solidFill>
                  <a:schemeClr val="tx1">
                    <a:lumMod val="75000"/>
                    <a:lumOff val="25000"/>
                  </a:schemeClr>
                </a:solidFill>
                <a:latin typeface="+mj-lt"/>
                <a:ea typeface="华文细黑" panose="02010600040101010101" charset="-122"/>
                <a:sym typeface="+mn-ea"/>
              </a:rPr>
              <a:t>적극적으로 사용하여 기본 사용법을 빠르게 </a:t>
            </a:r>
            <a:r>
              <a:rPr lang="ko-KR" altLang="en-US" sz="2000" dirty="0" smtClean="0">
                <a:solidFill>
                  <a:schemeClr val="tx1">
                    <a:lumMod val="75000"/>
                    <a:lumOff val="25000"/>
                  </a:schemeClr>
                </a:solidFill>
                <a:latin typeface="+mj-lt"/>
                <a:ea typeface="华文细黑" panose="02010600040101010101" charset="-122"/>
                <a:sym typeface="+mn-ea"/>
              </a:rPr>
              <a:t>습득</a:t>
            </a:r>
            <a:endParaRPr sz="2000" dirty="0" smtClean="0">
              <a:solidFill>
                <a:schemeClr val="tx1">
                  <a:lumMod val="75000"/>
                  <a:lumOff val="25000"/>
                </a:schemeClr>
              </a:solidFill>
              <a:latin typeface="+mj-lt"/>
              <a:ea typeface="华文细黑" panose="02010600040101010101" charset="-122"/>
              <a:sym typeface="+mn-ea"/>
            </a:endParaRPr>
          </a:p>
        </p:txBody>
      </p:sp>
      <p:pic>
        <p:nvPicPr>
          <p:cNvPr id="7" name="그림 6"/>
          <p:cNvPicPr>
            <a:picLocks noChangeAspect="1"/>
          </p:cNvPicPr>
          <p:nvPr/>
        </p:nvPicPr>
        <p:blipFill rotWithShape="1">
          <a:blip r:embed="rId3" cstate="print">
            <a:extLst>
              <a:ext uri="{28A0092B-C50C-407E-A947-70E740481C1C}">
                <a14:useLocalDpi xmlns:a14="http://schemas.microsoft.com/office/drawing/2010/main" val="0"/>
              </a:ext>
            </a:extLst>
          </a:blip>
          <a:srcRect t="19327" r="41127" b="184"/>
          <a:stretch/>
        </p:blipFill>
        <p:spPr>
          <a:xfrm rot="5400000">
            <a:off x="3441670" y="3418872"/>
            <a:ext cx="3429000" cy="3449257"/>
          </a:xfrm>
          <a:prstGeom prst="rect">
            <a:avLst/>
          </a:prstGeom>
        </p:spPr>
      </p:pic>
      <p:sp>
        <p:nvSpPr>
          <p:cNvPr id="2" name="TextBox 1"/>
          <p:cNvSpPr txBox="1"/>
          <p:nvPr/>
        </p:nvSpPr>
        <p:spPr>
          <a:xfrm>
            <a:off x="405115" y="999144"/>
            <a:ext cx="2801073" cy="369332"/>
          </a:xfrm>
          <a:prstGeom prst="rect">
            <a:avLst/>
          </a:prstGeom>
          <a:noFill/>
        </p:spPr>
        <p:txBody>
          <a:bodyPr wrap="square" rtlCol="0">
            <a:spAutoFit/>
          </a:bodyPr>
          <a:lstStyle/>
          <a:p>
            <a:r>
              <a:rPr lang="ko-KR" altLang="en-US" smtClean="0"/>
              <a:t>외부전원 코드 사진</a:t>
            </a:r>
            <a:endParaRPr lang="ko-KR" altLang="en-US"/>
          </a:p>
        </p:txBody>
      </p:sp>
      <p:pic>
        <p:nvPicPr>
          <p:cNvPr id="1028" name="Picture 4" descr="ì¤íìì¤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908" y="3429000"/>
            <a:ext cx="2529751" cy="35761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32175" y="1808163"/>
            <a:ext cx="6936562" cy="1138773"/>
          </a:xfrm>
          <a:prstGeom prst="rect">
            <a:avLst/>
          </a:prstGeom>
          <a:noFill/>
        </p:spPr>
        <p:txBody>
          <a:bodyPr wrap="square" rtlCol="0">
            <a:spAutoFit/>
          </a:bodyPr>
          <a:lstStyle/>
          <a:p>
            <a:r>
              <a:rPr lang="ko-KR" altLang="en-US" sz="2800" dirty="0" smtClean="0">
                <a:solidFill>
                  <a:schemeClr val="tx1">
                    <a:lumMod val="75000"/>
                    <a:lumOff val="25000"/>
                  </a:schemeClr>
                </a:solidFill>
                <a:latin typeface="+mj-lt"/>
                <a:ea typeface="华文细黑" panose="02010600040101010101" charset="-122"/>
                <a:sym typeface="+mn-ea"/>
              </a:rPr>
              <a:t>하드웨어</a:t>
            </a:r>
            <a:endParaRPr lang="en-US" altLang="ko-KR" sz="2800" dirty="0">
              <a:solidFill>
                <a:schemeClr val="tx1">
                  <a:lumMod val="75000"/>
                  <a:lumOff val="25000"/>
                </a:schemeClr>
              </a:solidFill>
              <a:latin typeface="+mj-lt"/>
              <a:ea typeface="华文细黑" panose="02010600040101010101" charset="-122"/>
              <a:sym typeface="+mn-ea"/>
            </a:endParaRPr>
          </a:p>
          <a:p>
            <a:pPr marL="342900" indent="-342900">
              <a:buFont typeface="Arial" panose="020B0604020202020204" pitchFamily="34" charset="0"/>
              <a:buChar char="•"/>
            </a:pPr>
            <a:r>
              <a:rPr lang="ko-KR" altLang="en-US" sz="2000" dirty="0" err="1" smtClean="0">
                <a:solidFill>
                  <a:schemeClr val="tx1">
                    <a:lumMod val="75000"/>
                    <a:lumOff val="25000"/>
                  </a:schemeClr>
                </a:solidFill>
                <a:latin typeface="+mj-lt"/>
                <a:ea typeface="华文细黑" panose="02010600040101010101" charset="-122"/>
                <a:sym typeface="+mn-ea"/>
              </a:rPr>
              <a:t>산학협력관</a:t>
            </a:r>
            <a:r>
              <a:rPr lang="ko-KR" altLang="en-US" sz="2000" dirty="0" smtClean="0">
                <a:solidFill>
                  <a:schemeClr val="tx1">
                    <a:lumMod val="75000"/>
                    <a:lumOff val="25000"/>
                  </a:schemeClr>
                </a:solidFill>
                <a:latin typeface="+mj-lt"/>
                <a:ea typeface="华文细黑" panose="02010600040101010101" charset="-122"/>
                <a:sym typeface="+mn-ea"/>
              </a:rPr>
              <a:t> 지하에서 도구를 빌려 </a:t>
            </a:r>
            <a:r>
              <a:rPr lang="ko-KR" altLang="en-US" sz="2000" dirty="0" err="1" smtClean="0">
                <a:solidFill>
                  <a:schemeClr val="tx1">
                    <a:lumMod val="75000"/>
                    <a:lumOff val="25000"/>
                  </a:schemeClr>
                </a:solidFill>
                <a:latin typeface="+mj-lt"/>
                <a:ea typeface="华文细黑" panose="02010600040101010101" charset="-122"/>
                <a:sym typeface="+mn-ea"/>
              </a:rPr>
              <a:t>아크릴가공</a:t>
            </a:r>
            <a:endParaRPr lang="en-US" altLang="ko-KR" sz="2000" dirty="0">
              <a:solidFill>
                <a:schemeClr val="tx1">
                  <a:lumMod val="75000"/>
                  <a:lumOff val="25000"/>
                </a:schemeClr>
              </a:solidFill>
              <a:latin typeface="+mj-lt"/>
              <a:ea typeface="华文细黑" panose="02010600040101010101" charset="-122"/>
              <a:sym typeface="+mn-ea"/>
            </a:endParaRPr>
          </a:p>
          <a:p>
            <a:pPr marL="342900" indent="-342900">
              <a:buFont typeface="Arial" panose="020B0604020202020204" pitchFamily="34" charset="0"/>
              <a:buChar char="•"/>
            </a:pPr>
            <a:r>
              <a:rPr lang="ko-KR" altLang="en-US" sz="2000" dirty="0" smtClean="0">
                <a:solidFill>
                  <a:schemeClr val="tx1">
                    <a:lumMod val="75000"/>
                    <a:lumOff val="25000"/>
                  </a:schemeClr>
                </a:solidFill>
                <a:latin typeface="+mj-lt"/>
                <a:ea typeface="华文细黑" panose="02010600040101010101" charset="-122"/>
                <a:sym typeface="+mn-ea"/>
              </a:rPr>
              <a:t>외부전원 코드의 피복을 벗겨 </a:t>
            </a:r>
            <a:r>
              <a:rPr lang="ko-KR" altLang="en-US" sz="2000" dirty="0" err="1" smtClean="0">
                <a:solidFill>
                  <a:schemeClr val="tx1">
                    <a:lumMod val="75000"/>
                    <a:lumOff val="25000"/>
                  </a:schemeClr>
                </a:solidFill>
                <a:latin typeface="+mj-lt"/>
                <a:ea typeface="华文细黑" panose="02010600040101010101" charset="-122"/>
                <a:sym typeface="+mn-ea"/>
              </a:rPr>
              <a:t>아두이노와</a:t>
            </a:r>
            <a:r>
              <a:rPr lang="ko-KR" altLang="en-US" sz="2000" dirty="0" smtClean="0">
                <a:solidFill>
                  <a:schemeClr val="tx1">
                    <a:lumMod val="75000"/>
                    <a:lumOff val="25000"/>
                  </a:schemeClr>
                </a:solidFill>
                <a:latin typeface="+mj-lt"/>
                <a:ea typeface="华文细黑" panose="02010600040101010101" charset="-122"/>
                <a:sym typeface="+mn-ea"/>
              </a:rPr>
              <a:t> 연결</a:t>
            </a:r>
            <a:endParaRPr sz="2000" dirty="0" smtClean="0">
              <a:solidFill>
                <a:schemeClr val="tx1">
                  <a:lumMod val="75000"/>
                  <a:lumOff val="25000"/>
                </a:schemeClr>
              </a:solidFill>
              <a:latin typeface="+mj-lt"/>
              <a:ea typeface="华文细黑" panose="02010600040101010101" charset="-122"/>
              <a:sym typeface="+mn-ea"/>
            </a:endParaRPr>
          </a:p>
        </p:txBody>
      </p:sp>
    </p:spTree>
    <p:extLst>
      <p:ext uri="{BB962C8B-B14F-4D97-AF65-F5344CB8AC3E}">
        <p14:creationId xmlns:p14="http://schemas.microsoft.com/office/powerpoint/2010/main" val="354910517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dissolve">
                                      <p:cBhvr>
                                        <p:cTn id="11" dur="500"/>
                                        <p:tgtEl>
                                          <p:spTgt spid="2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2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只为设计_1">
            <a:extLst>
              <a:ext uri="{FF2B5EF4-FFF2-40B4-BE49-F238E27FC236}">
                <a16:creationId xmlns:a16="http://schemas.microsoft.com/office/drawing/2014/main" id="{879BC9B9-9103-4A8D-8992-7DAA9D533AE4}"/>
              </a:ext>
            </a:extLst>
          </p:cNvPr>
          <p:cNvSpPr/>
          <p:nvPr>
            <p:custDataLst>
              <p:tags r:id="rId1"/>
            </p:custDataLst>
          </p:nvPr>
        </p:nvSpPr>
        <p:spPr>
          <a:xfrm>
            <a:off x="4863084" y="1510445"/>
            <a:ext cx="7328916" cy="2292757"/>
          </a:xfrm>
          <a:prstGeom prst="rect">
            <a:avLst/>
          </a:prstGeom>
          <a:blipFill>
            <a:blip r:embed="rId15"/>
            <a:srcRect/>
            <a:stretch>
              <a:fillRect t="-4829" b="-3869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PA_只为设计_2">
            <a:extLst>
              <a:ext uri="{FF2B5EF4-FFF2-40B4-BE49-F238E27FC236}">
                <a16:creationId xmlns:a16="http://schemas.microsoft.com/office/drawing/2014/main" id="{A3E7E006-570A-4EA1-9D67-96939CED1F85}"/>
              </a:ext>
            </a:extLst>
          </p:cNvPr>
          <p:cNvSpPr/>
          <p:nvPr>
            <p:custDataLst>
              <p:tags r:id="rId2"/>
            </p:custDataLst>
          </p:nvPr>
        </p:nvSpPr>
        <p:spPr>
          <a:xfrm>
            <a:off x="1995692" y="1255088"/>
            <a:ext cx="3840632" cy="3044677"/>
          </a:xfrm>
          <a:prstGeom prst="parallelogram">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只为设计_2">
            <a:extLst>
              <a:ext uri="{FF2B5EF4-FFF2-40B4-BE49-F238E27FC236}">
                <a16:creationId xmlns:a16="http://schemas.microsoft.com/office/drawing/2014/main" id="{94EAA526-0210-4FCF-B2E5-A50CC9625616}"/>
              </a:ext>
            </a:extLst>
          </p:cNvPr>
          <p:cNvSpPr/>
          <p:nvPr>
            <p:custDataLst>
              <p:tags r:id="rId3"/>
            </p:custDataLst>
          </p:nvPr>
        </p:nvSpPr>
        <p:spPr>
          <a:xfrm>
            <a:off x="0" y="4440479"/>
            <a:ext cx="6842659" cy="1973379"/>
          </a:xfrm>
          <a:prstGeom prst="rect">
            <a:avLst/>
          </a:prstGeom>
          <a:blipFill>
            <a:blip r:embed="rId16"/>
            <a:srcRect/>
            <a:stretch>
              <a:fillRect t="-26597" b="-265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PA_只为设计_4">
            <a:extLst>
              <a:ext uri="{FF2B5EF4-FFF2-40B4-BE49-F238E27FC236}">
                <a16:creationId xmlns:a16="http://schemas.microsoft.com/office/drawing/2014/main" id="{CEB49CE9-2616-4AAA-8A1D-D61E1B90FCAA}"/>
              </a:ext>
            </a:extLst>
          </p:cNvPr>
          <p:cNvSpPr/>
          <p:nvPr>
            <p:custDataLst>
              <p:tags r:id="rId4"/>
            </p:custDataLst>
          </p:nvPr>
        </p:nvSpPr>
        <p:spPr>
          <a:xfrm>
            <a:off x="6312771" y="3940017"/>
            <a:ext cx="2073083" cy="2917150"/>
          </a:xfrm>
          <a:prstGeom prst="parallelogram">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只为设计_1">
            <a:extLst>
              <a:ext uri="{FF2B5EF4-FFF2-40B4-BE49-F238E27FC236}">
                <a16:creationId xmlns:a16="http://schemas.microsoft.com/office/drawing/2014/main" id="{70BC60A1-8B17-4DCE-B0F9-13648373EDAE}"/>
              </a:ext>
            </a:extLst>
          </p:cNvPr>
          <p:cNvSpPr txBox="1"/>
          <p:nvPr>
            <p:custDataLst>
              <p:tags r:id="rId5"/>
            </p:custDataLst>
          </p:nvPr>
        </p:nvSpPr>
        <p:spPr>
          <a:xfrm>
            <a:off x="1070284" y="1725943"/>
            <a:ext cx="3197798" cy="369332"/>
          </a:xfrm>
          <a:prstGeom prst="rect">
            <a:avLst/>
          </a:prstGeom>
          <a:noFill/>
        </p:spPr>
        <p:txBody>
          <a:bodyPr wrap="square" rtlCol="0">
            <a:noAutofit/>
          </a:bodyPr>
          <a:lstStyle/>
          <a:p>
            <a:r>
              <a:rPr lang="ko-KR" altLang="en-US" sz="2800" dirty="0" smtClean="0">
                <a:latin typeface="Broadway BT" panose="04040905080B02020502" pitchFamily="82" charset="0"/>
              </a:rPr>
              <a:t>소프트웨어</a:t>
            </a:r>
            <a:endParaRPr lang="en-US" altLang="zh-CN" sz="2800" dirty="0">
              <a:latin typeface="Broadway BT" panose="04040905080B02020502" pitchFamily="82" charset="0"/>
            </a:endParaRPr>
          </a:p>
        </p:txBody>
      </p:sp>
      <p:cxnSp>
        <p:nvCxnSpPr>
          <p:cNvPr id="9" name="PA_只为设计_5">
            <a:extLst>
              <a:ext uri="{FF2B5EF4-FFF2-40B4-BE49-F238E27FC236}">
                <a16:creationId xmlns:a16="http://schemas.microsoft.com/office/drawing/2014/main" id="{6CDB1247-BA0E-40D2-8D80-E91A1DCF3322}"/>
              </a:ext>
            </a:extLst>
          </p:cNvPr>
          <p:cNvCxnSpPr/>
          <p:nvPr>
            <p:custDataLst>
              <p:tags r:id="rId6"/>
            </p:custDataLst>
          </p:nvPr>
        </p:nvCxnSpPr>
        <p:spPr>
          <a:xfrm>
            <a:off x="1070284" y="2292966"/>
            <a:ext cx="31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A_只为设计_1">
            <a:extLst>
              <a:ext uri="{FF2B5EF4-FFF2-40B4-BE49-F238E27FC236}">
                <a16:creationId xmlns:a16="http://schemas.microsoft.com/office/drawing/2014/main" id="{38CDDC34-B43B-437E-BC89-DA93279E1729}"/>
              </a:ext>
            </a:extLst>
          </p:cNvPr>
          <p:cNvSpPr txBox="1"/>
          <p:nvPr>
            <p:custDataLst>
              <p:tags r:id="rId7"/>
            </p:custDataLst>
          </p:nvPr>
        </p:nvSpPr>
        <p:spPr>
          <a:xfrm>
            <a:off x="1070284" y="2490658"/>
            <a:ext cx="3616016" cy="1200329"/>
          </a:xfrm>
          <a:prstGeom prst="rect">
            <a:avLst/>
          </a:prstGeom>
          <a:noFill/>
        </p:spPr>
        <p:txBody>
          <a:bodyPr wrap="square" rtlCol="0">
            <a:normAutofit/>
          </a:bodyPr>
          <a:lstStyle/>
          <a:p>
            <a:pPr marL="342900" indent="-342900">
              <a:buFont typeface="Arial" panose="020B0604020202020204" pitchFamily="34" charset="0"/>
              <a:buChar char="•"/>
            </a:pPr>
            <a:r>
              <a:rPr lang="ko-KR" altLang="en-US" sz="2000" dirty="0">
                <a:solidFill>
                  <a:schemeClr val="tx1">
                    <a:lumMod val="75000"/>
                    <a:lumOff val="25000"/>
                  </a:schemeClr>
                </a:solidFill>
                <a:ea typeface="华文细黑" panose="02010600040101010101" charset="-122"/>
                <a:sym typeface="+mn-ea"/>
              </a:rPr>
              <a:t>오픈소스를 적극적으로 사용하여 기본 사용법을 빠르게 습득</a:t>
            </a:r>
          </a:p>
          <a:p>
            <a:pPr algn="dist">
              <a:defRPr/>
            </a:pPr>
            <a:endParaRPr lang="en-US" altLang="zh-CN" sz="2000" b="1" kern="0" dirty="0">
              <a:solidFill>
                <a:schemeClr val="accent1"/>
              </a:solidFill>
              <a:cs typeface="宋体" panose="02010600030101010101" pitchFamily="2" charset="-122"/>
            </a:endParaRPr>
          </a:p>
        </p:txBody>
      </p:sp>
      <p:sp>
        <p:nvSpPr>
          <p:cNvPr id="11" name="PA_只为设计_2">
            <a:extLst>
              <a:ext uri="{FF2B5EF4-FFF2-40B4-BE49-F238E27FC236}">
                <a16:creationId xmlns:a16="http://schemas.microsoft.com/office/drawing/2014/main" id="{94077B02-B1B6-4CD4-9079-11DE65705846}"/>
              </a:ext>
            </a:extLst>
          </p:cNvPr>
          <p:cNvSpPr txBox="1"/>
          <p:nvPr>
            <p:custDataLst>
              <p:tags r:id="rId8"/>
            </p:custDataLst>
          </p:nvPr>
        </p:nvSpPr>
        <p:spPr>
          <a:xfrm>
            <a:off x="7950850" y="4533207"/>
            <a:ext cx="3197798" cy="682151"/>
          </a:xfrm>
          <a:prstGeom prst="rect">
            <a:avLst/>
          </a:prstGeom>
          <a:noFill/>
        </p:spPr>
        <p:txBody>
          <a:bodyPr wrap="square" rtlCol="0">
            <a:normAutofit/>
          </a:bodyPr>
          <a:lstStyle/>
          <a:p>
            <a:pPr algn="r"/>
            <a:r>
              <a:rPr lang="ko-KR" altLang="en-US" sz="2800" dirty="0" smtClean="0">
                <a:latin typeface="Broadway BT" panose="04040905080B02020502" pitchFamily="82" charset="0"/>
              </a:rPr>
              <a:t>하드웨어</a:t>
            </a:r>
            <a:endParaRPr lang="en-US" altLang="zh-CN" sz="2800" dirty="0">
              <a:latin typeface="Broadway BT" panose="04040905080B02020502" pitchFamily="82" charset="0"/>
            </a:endParaRPr>
          </a:p>
        </p:txBody>
      </p:sp>
      <p:cxnSp>
        <p:nvCxnSpPr>
          <p:cNvPr id="12" name="PA_只为设计_6">
            <a:extLst>
              <a:ext uri="{FF2B5EF4-FFF2-40B4-BE49-F238E27FC236}">
                <a16:creationId xmlns:a16="http://schemas.microsoft.com/office/drawing/2014/main" id="{E689EF1B-3BE2-494C-87B8-A39DD602E1A7}"/>
              </a:ext>
            </a:extLst>
          </p:cNvPr>
          <p:cNvCxnSpPr/>
          <p:nvPr>
            <p:custDataLst>
              <p:tags r:id="rId9"/>
            </p:custDataLst>
          </p:nvPr>
        </p:nvCxnSpPr>
        <p:spPr>
          <a:xfrm>
            <a:off x="7950850" y="5166982"/>
            <a:ext cx="31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PA_只为设计_2">
            <a:extLst>
              <a:ext uri="{FF2B5EF4-FFF2-40B4-BE49-F238E27FC236}">
                <a16:creationId xmlns:a16="http://schemas.microsoft.com/office/drawing/2014/main" id="{BF4A79EE-67C0-4324-9475-9C5237457192}"/>
              </a:ext>
            </a:extLst>
          </p:cNvPr>
          <p:cNvSpPr txBox="1"/>
          <p:nvPr>
            <p:custDataLst>
              <p:tags r:id="rId10"/>
            </p:custDataLst>
          </p:nvPr>
        </p:nvSpPr>
        <p:spPr>
          <a:xfrm>
            <a:off x="7935951" y="5337555"/>
            <a:ext cx="3197798" cy="1200329"/>
          </a:xfrm>
          <a:prstGeom prst="rect">
            <a:avLst/>
          </a:prstGeom>
          <a:noFill/>
        </p:spPr>
        <p:txBody>
          <a:bodyPr wrap="square" rtlCol="0">
            <a:normAutofit/>
          </a:bodyPr>
          <a:lstStyle/>
          <a:p>
            <a:pPr marL="342900" indent="-342900">
              <a:buFont typeface="Arial" panose="020B0604020202020204" pitchFamily="34" charset="0"/>
              <a:buChar char="•"/>
            </a:pPr>
            <a:r>
              <a:rPr lang="ko-KR" altLang="en-US" dirty="0" err="1">
                <a:solidFill>
                  <a:schemeClr val="tx1">
                    <a:lumMod val="75000"/>
                    <a:lumOff val="25000"/>
                  </a:schemeClr>
                </a:solidFill>
                <a:ea typeface="华文细黑" panose="02010600040101010101" charset="-122"/>
                <a:sym typeface="+mn-ea"/>
              </a:rPr>
              <a:t>산학협력관</a:t>
            </a:r>
            <a:r>
              <a:rPr lang="ko-KR" altLang="en-US" dirty="0">
                <a:solidFill>
                  <a:schemeClr val="tx1">
                    <a:lumMod val="75000"/>
                    <a:lumOff val="25000"/>
                  </a:schemeClr>
                </a:solidFill>
                <a:ea typeface="华文细黑" panose="02010600040101010101" charset="-122"/>
                <a:sym typeface="+mn-ea"/>
              </a:rPr>
              <a:t> 지하에서 도구를 빌려 </a:t>
            </a:r>
            <a:r>
              <a:rPr lang="ko-KR" altLang="en-US" dirty="0" err="1">
                <a:solidFill>
                  <a:schemeClr val="tx1">
                    <a:lumMod val="75000"/>
                    <a:lumOff val="25000"/>
                  </a:schemeClr>
                </a:solidFill>
                <a:ea typeface="华文细黑" panose="02010600040101010101" charset="-122"/>
                <a:sym typeface="+mn-ea"/>
              </a:rPr>
              <a:t>아크릴가공</a:t>
            </a:r>
            <a:endParaRPr lang="ko-KR" altLang="en-US" dirty="0">
              <a:solidFill>
                <a:schemeClr val="tx1">
                  <a:lumMod val="75000"/>
                  <a:lumOff val="25000"/>
                </a:schemeClr>
              </a:solidFill>
              <a:ea typeface="华文细黑" panose="02010600040101010101" charset="-122"/>
              <a:sym typeface="+mn-ea"/>
            </a:endParaRPr>
          </a:p>
          <a:p>
            <a:pPr marL="342900" indent="-342900">
              <a:buFont typeface="Arial" panose="020B0604020202020204" pitchFamily="34" charset="0"/>
              <a:buChar char="•"/>
            </a:pPr>
            <a:r>
              <a:rPr lang="ko-KR" altLang="en-US" dirty="0">
                <a:solidFill>
                  <a:schemeClr val="tx1">
                    <a:lumMod val="75000"/>
                    <a:lumOff val="25000"/>
                  </a:schemeClr>
                </a:solidFill>
                <a:ea typeface="华文细黑" panose="02010600040101010101" charset="-122"/>
                <a:sym typeface="+mn-ea"/>
              </a:rPr>
              <a:t>외부전원 코드의 피복을 벗겨 </a:t>
            </a:r>
            <a:r>
              <a:rPr lang="ko-KR" altLang="en-US" dirty="0" err="1">
                <a:solidFill>
                  <a:schemeClr val="tx1">
                    <a:lumMod val="75000"/>
                    <a:lumOff val="25000"/>
                  </a:schemeClr>
                </a:solidFill>
                <a:ea typeface="华文细黑" panose="02010600040101010101" charset="-122"/>
                <a:sym typeface="+mn-ea"/>
              </a:rPr>
              <a:t>아두이노와</a:t>
            </a:r>
            <a:r>
              <a:rPr lang="ko-KR" altLang="en-US" dirty="0">
                <a:solidFill>
                  <a:schemeClr val="tx1">
                    <a:lumMod val="75000"/>
                    <a:lumOff val="25000"/>
                  </a:schemeClr>
                </a:solidFill>
                <a:ea typeface="华文细黑" panose="02010600040101010101" charset="-122"/>
                <a:sym typeface="+mn-ea"/>
              </a:rPr>
              <a:t> 연결</a:t>
            </a:r>
          </a:p>
        </p:txBody>
      </p:sp>
      <p:sp>
        <p:nvSpPr>
          <p:cNvPr id="14" name="PA_只为设计_PageTitle">
            <a:extLst>
              <a:ext uri="{FF2B5EF4-FFF2-40B4-BE49-F238E27FC236}">
                <a16:creationId xmlns:a16="http://schemas.microsoft.com/office/drawing/2014/main" id="{7F68B1A7-19DA-4B5A-ADC8-FD3AF4EA3012}"/>
              </a:ext>
            </a:extLst>
          </p:cNvPr>
          <p:cNvSpPr txBox="1"/>
          <p:nvPr>
            <p:custDataLst>
              <p:tags r:id="rId11"/>
            </p:custDataLst>
          </p:nvPr>
        </p:nvSpPr>
        <p:spPr>
          <a:xfrm>
            <a:off x="1182501" y="374090"/>
            <a:ext cx="6111566" cy="769441"/>
          </a:xfrm>
          <a:prstGeom prst="rect">
            <a:avLst/>
          </a:prstGeom>
          <a:noFill/>
        </p:spPr>
        <p:txBody>
          <a:bodyPr wrap="square" rtlCol="0">
            <a:normAutofit/>
          </a:bodyPr>
          <a:lstStyle/>
          <a:p>
            <a:pPr>
              <a:defRPr/>
            </a:pPr>
            <a:r>
              <a:rPr lang="ko-KR" altLang="en-US" sz="4400" kern="0" smtClean="0">
                <a:latin typeface="+mj-lt"/>
                <a:cs typeface="宋体" panose="02010600030101010101" pitchFamily="2" charset="-122"/>
              </a:rPr>
              <a:t>해결한 문제점</a:t>
            </a:r>
            <a:endParaRPr lang="en-US" altLang="zh-CN" sz="4400" kern="0" dirty="0">
              <a:latin typeface="+mj-lt"/>
              <a:cs typeface="宋体" panose="02010600030101010101" pitchFamily="2" charset="-122"/>
            </a:endParaRPr>
          </a:p>
        </p:txBody>
      </p:sp>
      <p:sp>
        <p:nvSpPr>
          <p:cNvPr id="19" name="PA_只为设计_矩形 18">
            <a:extLst>
              <a:ext uri="{FF2B5EF4-FFF2-40B4-BE49-F238E27FC236}">
                <a16:creationId xmlns:a16="http://schemas.microsoft.com/office/drawing/2014/main" id="{FADD6A12-F02D-469B-92DF-D6C2D510664C}"/>
              </a:ext>
            </a:extLst>
          </p:cNvPr>
          <p:cNvSpPr/>
          <p:nvPr>
            <p:custDataLst>
              <p:tags r:id="rId12"/>
            </p:custDataLst>
          </p:nvPr>
        </p:nvSpPr>
        <p:spPr>
          <a:xfrm>
            <a:off x="0" y="396149"/>
            <a:ext cx="786884" cy="723900"/>
          </a:xfrm>
          <a:prstGeom prst="rect">
            <a:avLst/>
          </a:prstGeom>
          <a:solidFill>
            <a:schemeClr val="accent2"/>
          </a:solidFill>
          <a:ln>
            <a:noFill/>
          </a:ln>
        </p:spPr>
        <p:txBody>
          <a:bodyPr wrap="square" rtlCol="0" anchor="ctr">
            <a:spAutoFit/>
          </a:bodyPr>
          <a:lstStyle/>
          <a:p>
            <a:pPr algn="ctr"/>
            <a:endParaRPr lang="zh-CN" altLang="en-US" sz="6000" b="1" dirty="0">
              <a:solidFill>
                <a:srgbClr val="4E4E4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344926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filter="fade">
                                      <p:cBhvr>
                                        <p:cTn id="7" dur="250">
                                          <p:stCondLst>
                                            <p:cond delay="0"/>
                                          </p:stCondLst>
                                        </p:cTn>
                                        <p:tgtEl>
                                          <p:spTgt spid="19"/>
                                        </p:tgtEl>
                                      </p:cBhvr>
                                    </p:animEffect>
                                    <p:anim to="" calcmode="lin" valueType="num">
                                      <p:cBhvr>
                                        <p:cTn id="8" dur="250" fill="hold">
                                          <p:stCondLst>
                                            <p:cond delay="0"/>
                                          </p:stCondLst>
                                        </p:cTn>
                                        <p:tgtEl>
                                          <p:spTgt spid="19"/>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9" dur="250" fill="hold">
                                          <p:stCondLst>
                                            <p:cond delay="0"/>
                                          </p:stCondLst>
                                        </p:cTn>
                                        <p:tgtEl>
                                          <p:spTgt spid="19"/>
                                        </p:tgtEl>
                                        <p:attrNameLst>
                                          <p:attrName>ppt_w</p:attrName>
                                        </p:attrNameLst>
                                      </p:cBhvr>
                                      <p:tavLst>
                                        <p:tav tm="0" fmla="#ppt_w*sin(2.5*pi*$)">
                                          <p:val>
                                            <p:strVal val="0"/>
                                          </p:val>
                                        </p:tav>
                                        <p:tav tm="100000">
                                          <p:val>
                                            <p:strVal val="1"/>
                                          </p:val>
                                        </p:tav>
                                      </p:tavLst>
                                    </p:anim>
                                    <p:animScale>
                                      <p:cBhvr>
                                        <p:cTn id="10" dur="125" fill="hold">
                                          <p:stCondLst>
                                            <p:cond delay="0"/>
                                          </p:stCondLst>
                                        </p:cTn>
                                        <p:tgtEl>
                                          <p:spTgt spid="19"/>
                                        </p:tgtEl>
                                      </p:cBhvr>
                                      <p:from x="0" y="0"/>
                                      <p:to x="180000" y="180000"/>
                                    </p:animScale>
                                    <p:animScale>
                                      <p:cBhvr>
                                        <p:cTn id="11" dur="125" fill="hold">
                                          <p:stCondLst>
                                            <p:cond delay="125"/>
                                          </p:stCondLst>
                                        </p:cTn>
                                        <p:tgtEl>
                                          <p:spTgt spid="19"/>
                                        </p:tgtEl>
                                      </p:cBhvr>
                                      <p:from x="180000" y="180000"/>
                                      <p:to x="100000" y="100000"/>
                                    </p:animScale>
                                  </p:childTnLst>
                                </p:cTn>
                              </p:par>
                            </p:childTnLst>
                          </p:cTn>
                        </p:par>
                        <p:par>
                          <p:cTn id="12" fill="hold">
                            <p:stCondLst>
                              <p:cond delay="250"/>
                            </p:stCondLst>
                            <p:childTnLst>
                              <p:par>
                                <p:cTn id="13" presetID="0" presetClass="entr" presetSubtype="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filter="fade">
                                      <p:cBhvr>
                                        <p:cTn id="15" dur="250">
                                          <p:stCondLst>
                                            <p:cond delay="0"/>
                                          </p:stCondLst>
                                        </p:cTn>
                                        <p:tgtEl>
                                          <p:spTgt spid="14"/>
                                        </p:tgtEl>
                                      </p:cBhvr>
                                    </p:animEffect>
                                    <p:anim to="" calcmode="lin" valueType="num">
                                      <p:cBhvr>
                                        <p:cTn id="16" dur="250" fill="hold">
                                          <p:stCondLst>
                                            <p:cond delay="0"/>
                                          </p:stCondLst>
                                        </p:cTn>
                                        <p:tgtEl>
                                          <p:spTgt spid="14"/>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17" dur="250" fill="hold">
                                          <p:stCondLst>
                                            <p:cond delay="0"/>
                                          </p:stCondLst>
                                        </p:cTn>
                                        <p:tgtEl>
                                          <p:spTgt spid="14"/>
                                        </p:tgtEl>
                                        <p:attrNameLst>
                                          <p:attrName>ppt_w</p:attrName>
                                        </p:attrNameLst>
                                      </p:cBhvr>
                                      <p:tavLst>
                                        <p:tav tm="0" fmla="#ppt_w*sin(2.5*pi*$)">
                                          <p:val>
                                            <p:strVal val="0"/>
                                          </p:val>
                                        </p:tav>
                                        <p:tav tm="100000">
                                          <p:val>
                                            <p:strVal val="1"/>
                                          </p:val>
                                        </p:tav>
                                      </p:tavLst>
                                    </p:anim>
                                    <p:animScale>
                                      <p:cBhvr>
                                        <p:cTn id="18" dur="125" fill="hold">
                                          <p:stCondLst>
                                            <p:cond delay="0"/>
                                          </p:stCondLst>
                                        </p:cTn>
                                        <p:tgtEl>
                                          <p:spTgt spid="14"/>
                                        </p:tgtEl>
                                      </p:cBhvr>
                                      <p:from x="0" y="0"/>
                                      <p:to x="180000" y="180000"/>
                                    </p:animScale>
                                    <p:animScale>
                                      <p:cBhvr>
                                        <p:cTn id="19" dur="125" fill="hold">
                                          <p:stCondLst>
                                            <p:cond delay="125"/>
                                          </p:stCondLst>
                                        </p:cTn>
                                        <p:tgtEl>
                                          <p:spTgt spid="14"/>
                                        </p:tgtEl>
                                      </p:cBhvr>
                                      <p:from x="180000" y="180000"/>
                                      <p:to x="100000" y="100000"/>
                                    </p:animScale>
                                  </p:childTnLst>
                                </p:cTn>
                              </p:par>
                            </p:childTnLst>
                          </p:cTn>
                        </p:par>
                        <p:par>
                          <p:cTn id="20" fill="hold">
                            <p:stCondLst>
                              <p:cond delay="500"/>
                            </p:stCondLst>
                            <p:childTnLst>
                              <p:par>
                                <p:cTn id="21" presetID="0" presetClass="entr" presetSubtype="0" decel="5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filter="fade">
                                      <p:cBhvr>
                                        <p:cTn id="23" dur="250">
                                          <p:stCondLst>
                                            <p:cond delay="0"/>
                                          </p:stCondLst>
                                        </p:cTn>
                                        <p:tgtEl>
                                          <p:spTgt spid="8"/>
                                        </p:tgtEl>
                                      </p:cBhvr>
                                    </p:animEffect>
                                    <p:anim to="" calcmode="lin" valueType="num">
                                      <p:cBhvr>
                                        <p:cTn id="24" dur="250" fill="hold">
                                          <p:stCondLst>
                                            <p:cond delay="0"/>
                                          </p:stCondLst>
                                        </p:cTn>
                                        <p:tgtEl>
                                          <p:spTgt spid="8"/>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25" dur="250" fill="hold">
                                          <p:stCondLst>
                                            <p:cond delay="0"/>
                                          </p:stCondLst>
                                        </p:cTn>
                                        <p:tgtEl>
                                          <p:spTgt spid="8"/>
                                        </p:tgtEl>
                                        <p:attrNameLst>
                                          <p:attrName>ppt_w</p:attrName>
                                        </p:attrNameLst>
                                      </p:cBhvr>
                                      <p:tavLst>
                                        <p:tav tm="0" fmla="#ppt_w*sin(2.5*pi*$)">
                                          <p:val>
                                            <p:strVal val="0"/>
                                          </p:val>
                                        </p:tav>
                                        <p:tav tm="100000">
                                          <p:val>
                                            <p:strVal val="1"/>
                                          </p:val>
                                        </p:tav>
                                      </p:tavLst>
                                    </p:anim>
                                    <p:animScale>
                                      <p:cBhvr>
                                        <p:cTn id="26" dur="125" fill="hold">
                                          <p:stCondLst>
                                            <p:cond delay="0"/>
                                          </p:stCondLst>
                                        </p:cTn>
                                        <p:tgtEl>
                                          <p:spTgt spid="8"/>
                                        </p:tgtEl>
                                      </p:cBhvr>
                                      <p:from x="0" y="0"/>
                                      <p:to x="180000" y="180000"/>
                                    </p:animScale>
                                    <p:animScale>
                                      <p:cBhvr>
                                        <p:cTn id="27" dur="125" fill="hold">
                                          <p:stCondLst>
                                            <p:cond delay="125"/>
                                          </p:stCondLst>
                                        </p:cTn>
                                        <p:tgtEl>
                                          <p:spTgt spid="8"/>
                                        </p:tgtEl>
                                      </p:cBhvr>
                                      <p:from x="180000" y="180000"/>
                                      <p:to x="100000" y="100000"/>
                                    </p:animScale>
                                  </p:childTnLst>
                                </p:cTn>
                              </p:par>
                            </p:childTnLst>
                          </p:cTn>
                        </p:par>
                        <p:par>
                          <p:cTn id="28" fill="hold">
                            <p:stCondLst>
                              <p:cond delay="750"/>
                            </p:stCondLst>
                            <p:childTnLst>
                              <p:par>
                                <p:cTn id="29" presetID="0" presetClass="entr" presetSubtype="0" decel="5000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filter="fade">
                                      <p:cBhvr>
                                        <p:cTn id="31" dur="250">
                                          <p:stCondLst>
                                            <p:cond delay="0"/>
                                          </p:stCondLst>
                                        </p:cTn>
                                        <p:tgtEl>
                                          <p:spTgt spid="9"/>
                                        </p:tgtEl>
                                      </p:cBhvr>
                                    </p:animEffect>
                                    <p:anim to="" calcmode="lin" valueType="num">
                                      <p:cBhvr>
                                        <p:cTn id="32" dur="250" fill="hold">
                                          <p:stCondLst>
                                            <p:cond delay="0"/>
                                          </p:stCondLst>
                                        </p:cTn>
                                        <p:tgtEl>
                                          <p:spTgt spid="9"/>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33" dur="250" fill="hold">
                                          <p:stCondLst>
                                            <p:cond delay="0"/>
                                          </p:stCondLst>
                                        </p:cTn>
                                        <p:tgtEl>
                                          <p:spTgt spid="9"/>
                                        </p:tgtEl>
                                        <p:attrNameLst>
                                          <p:attrName>ppt_w</p:attrName>
                                        </p:attrNameLst>
                                      </p:cBhvr>
                                      <p:tavLst>
                                        <p:tav tm="0" fmla="#ppt_w*sin(2.5*pi*$)">
                                          <p:val>
                                            <p:strVal val="0"/>
                                          </p:val>
                                        </p:tav>
                                        <p:tav tm="100000">
                                          <p:val>
                                            <p:strVal val="1"/>
                                          </p:val>
                                        </p:tav>
                                      </p:tavLst>
                                    </p:anim>
                                    <p:animScale>
                                      <p:cBhvr>
                                        <p:cTn id="34" dur="125" fill="hold">
                                          <p:stCondLst>
                                            <p:cond delay="0"/>
                                          </p:stCondLst>
                                        </p:cTn>
                                        <p:tgtEl>
                                          <p:spTgt spid="9"/>
                                        </p:tgtEl>
                                      </p:cBhvr>
                                      <p:from x="0" y="0"/>
                                      <p:to x="180000" y="180000"/>
                                    </p:animScale>
                                    <p:animScale>
                                      <p:cBhvr>
                                        <p:cTn id="35" dur="125" fill="hold">
                                          <p:stCondLst>
                                            <p:cond delay="125"/>
                                          </p:stCondLst>
                                        </p:cTn>
                                        <p:tgtEl>
                                          <p:spTgt spid="9"/>
                                        </p:tgtEl>
                                      </p:cBhvr>
                                      <p:from x="180000" y="180000"/>
                                      <p:to x="100000" y="100000"/>
                                    </p:animScale>
                                  </p:childTnLst>
                                </p:cTn>
                              </p:par>
                            </p:childTnLst>
                          </p:cTn>
                        </p:par>
                        <p:par>
                          <p:cTn id="36" fill="hold">
                            <p:stCondLst>
                              <p:cond delay="1000"/>
                            </p:stCondLst>
                            <p:childTnLst>
                              <p:par>
                                <p:cTn id="37" presetID="0" presetClass="entr" presetSubtype="0" decel="5000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filter="fade">
                                      <p:cBhvr>
                                        <p:cTn id="39" dur="250">
                                          <p:stCondLst>
                                            <p:cond delay="0"/>
                                          </p:stCondLst>
                                        </p:cTn>
                                        <p:tgtEl>
                                          <p:spTgt spid="10"/>
                                        </p:tgtEl>
                                      </p:cBhvr>
                                    </p:animEffect>
                                    <p:anim to="" calcmode="lin" valueType="num">
                                      <p:cBhvr>
                                        <p:cTn id="40" dur="250" fill="hold">
                                          <p:stCondLst>
                                            <p:cond delay="0"/>
                                          </p:stCondLst>
                                        </p:cTn>
                                        <p:tgtEl>
                                          <p:spTgt spid="10"/>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41" dur="250" fill="hold">
                                          <p:stCondLst>
                                            <p:cond delay="0"/>
                                          </p:stCondLst>
                                        </p:cTn>
                                        <p:tgtEl>
                                          <p:spTgt spid="10"/>
                                        </p:tgtEl>
                                        <p:attrNameLst>
                                          <p:attrName>ppt_w</p:attrName>
                                        </p:attrNameLst>
                                      </p:cBhvr>
                                      <p:tavLst>
                                        <p:tav tm="0" fmla="#ppt_w*sin(2.5*pi*$)">
                                          <p:val>
                                            <p:strVal val="0"/>
                                          </p:val>
                                        </p:tav>
                                        <p:tav tm="100000">
                                          <p:val>
                                            <p:strVal val="1"/>
                                          </p:val>
                                        </p:tav>
                                      </p:tavLst>
                                    </p:anim>
                                    <p:animScale>
                                      <p:cBhvr>
                                        <p:cTn id="42" dur="125" fill="hold">
                                          <p:stCondLst>
                                            <p:cond delay="0"/>
                                          </p:stCondLst>
                                        </p:cTn>
                                        <p:tgtEl>
                                          <p:spTgt spid="10"/>
                                        </p:tgtEl>
                                      </p:cBhvr>
                                      <p:from x="0" y="0"/>
                                      <p:to x="180000" y="180000"/>
                                    </p:animScale>
                                    <p:animScale>
                                      <p:cBhvr>
                                        <p:cTn id="43" dur="125" fill="hold">
                                          <p:stCondLst>
                                            <p:cond delay="125"/>
                                          </p:stCondLst>
                                        </p:cTn>
                                        <p:tgtEl>
                                          <p:spTgt spid="10"/>
                                        </p:tgtEl>
                                      </p:cBhvr>
                                      <p:from x="180000" y="180000"/>
                                      <p:to x="100000" y="100000"/>
                                    </p:animScale>
                                  </p:childTnLst>
                                </p:cTn>
                              </p:par>
                            </p:childTnLst>
                          </p:cTn>
                        </p:par>
                        <p:par>
                          <p:cTn id="44" fill="hold">
                            <p:stCondLst>
                              <p:cond delay="1250"/>
                            </p:stCondLst>
                            <p:childTnLst>
                              <p:par>
                                <p:cTn id="45" presetID="0" presetClass="entr" presetSubtype="0" decel="50000"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filter="fade">
                                      <p:cBhvr>
                                        <p:cTn id="47" dur="250">
                                          <p:stCondLst>
                                            <p:cond delay="0"/>
                                          </p:stCondLst>
                                        </p:cTn>
                                        <p:tgtEl>
                                          <p:spTgt spid="2"/>
                                        </p:tgtEl>
                                      </p:cBhvr>
                                    </p:animEffect>
                                    <p:anim to="" calcmode="lin" valueType="num">
                                      <p:cBhvr>
                                        <p:cTn id="48" dur="250" fill="hold">
                                          <p:stCondLst>
                                            <p:cond delay="0"/>
                                          </p:stCondLst>
                                        </p:cTn>
                                        <p:tgtEl>
                                          <p:spTgt spid="2"/>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49" dur="250" fill="hold">
                                          <p:stCondLst>
                                            <p:cond delay="0"/>
                                          </p:stCondLst>
                                        </p:cTn>
                                        <p:tgtEl>
                                          <p:spTgt spid="2"/>
                                        </p:tgtEl>
                                        <p:attrNameLst>
                                          <p:attrName>ppt_w</p:attrName>
                                        </p:attrNameLst>
                                      </p:cBhvr>
                                      <p:tavLst>
                                        <p:tav tm="0" fmla="#ppt_w*sin(2.5*pi*$)">
                                          <p:val>
                                            <p:strVal val="0"/>
                                          </p:val>
                                        </p:tav>
                                        <p:tav tm="100000">
                                          <p:val>
                                            <p:strVal val="1"/>
                                          </p:val>
                                        </p:tav>
                                      </p:tavLst>
                                    </p:anim>
                                    <p:animScale>
                                      <p:cBhvr>
                                        <p:cTn id="50" dur="125" fill="hold">
                                          <p:stCondLst>
                                            <p:cond delay="0"/>
                                          </p:stCondLst>
                                        </p:cTn>
                                        <p:tgtEl>
                                          <p:spTgt spid="2"/>
                                        </p:tgtEl>
                                      </p:cBhvr>
                                      <p:from x="0" y="0"/>
                                      <p:to x="180000" y="180000"/>
                                    </p:animScale>
                                    <p:animScale>
                                      <p:cBhvr>
                                        <p:cTn id="51" dur="125" fill="hold">
                                          <p:stCondLst>
                                            <p:cond delay="125"/>
                                          </p:stCondLst>
                                        </p:cTn>
                                        <p:tgtEl>
                                          <p:spTgt spid="2"/>
                                        </p:tgtEl>
                                      </p:cBhvr>
                                      <p:from x="180000" y="180000"/>
                                      <p:to x="100000" y="100000"/>
                                    </p:animScale>
                                  </p:childTnLst>
                                </p:cTn>
                              </p:par>
                            </p:childTnLst>
                          </p:cTn>
                        </p:par>
                        <p:par>
                          <p:cTn id="52" fill="hold">
                            <p:stCondLst>
                              <p:cond delay="1500"/>
                            </p:stCondLst>
                            <p:childTnLst>
                              <p:par>
                                <p:cTn id="53" presetID="0" presetClass="entr" presetSubtype="0" decel="50000"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filter="fade">
                                      <p:cBhvr>
                                        <p:cTn id="55" dur="250">
                                          <p:stCondLst>
                                            <p:cond delay="0"/>
                                          </p:stCondLst>
                                        </p:cTn>
                                        <p:tgtEl>
                                          <p:spTgt spid="4"/>
                                        </p:tgtEl>
                                      </p:cBhvr>
                                    </p:animEffect>
                                    <p:anim to="" calcmode="lin" valueType="num">
                                      <p:cBhvr>
                                        <p:cTn id="56" dur="250" fill="hold">
                                          <p:stCondLst>
                                            <p:cond delay="0"/>
                                          </p:stCondLst>
                                        </p:cTn>
                                        <p:tgtEl>
                                          <p:spTgt spid="4"/>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57" dur="250" fill="hold">
                                          <p:stCondLst>
                                            <p:cond delay="0"/>
                                          </p:stCondLst>
                                        </p:cTn>
                                        <p:tgtEl>
                                          <p:spTgt spid="4"/>
                                        </p:tgtEl>
                                        <p:attrNameLst>
                                          <p:attrName>ppt_w</p:attrName>
                                        </p:attrNameLst>
                                      </p:cBhvr>
                                      <p:tavLst>
                                        <p:tav tm="0" fmla="#ppt_w*sin(2.5*pi*$)">
                                          <p:val>
                                            <p:strVal val="0"/>
                                          </p:val>
                                        </p:tav>
                                        <p:tav tm="100000">
                                          <p:val>
                                            <p:strVal val="1"/>
                                          </p:val>
                                        </p:tav>
                                      </p:tavLst>
                                    </p:anim>
                                    <p:animScale>
                                      <p:cBhvr>
                                        <p:cTn id="58" dur="125" fill="hold">
                                          <p:stCondLst>
                                            <p:cond delay="0"/>
                                          </p:stCondLst>
                                        </p:cTn>
                                        <p:tgtEl>
                                          <p:spTgt spid="4"/>
                                        </p:tgtEl>
                                      </p:cBhvr>
                                      <p:from x="0" y="0"/>
                                      <p:to x="180000" y="180000"/>
                                    </p:animScale>
                                    <p:animScale>
                                      <p:cBhvr>
                                        <p:cTn id="59" dur="125" fill="hold">
                                          <p:stCondLst>
                                            <p:cond delay="125"/>
                                          </p:stCondLst>
                                        </p:cTn>
                                        <p:tgtEl>
                                          <p:spTgt spid="4"/>
                                        </p:tgtEl>
                                      </p:cBhvr>
                                      <p:from x="180000" y="180000"/>
                                      <p:to x="100000" y="100000"/>
                                    </p:animScale>
                                  </p:childTnLst>
                                </p:cTn>
                              </p:par>
                            </p:childTnLst>
                          </p:cTn>
                        </p:par>
                        <p:par>
                          <p:cTn id="60" fill="hold">
                            <p:stCondLst>
                              <p:cond delay="1750"/>
                            </p:stCondLst>
                            <p:childTnLst>
                              <p:par>
                                <p:cTn id="61" presetID="0" presetClass="entr" presetSubtype="0" decel="50000"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filter="fade">
                                      <p:cBhvr>
                                        <p:cTn id="63" dur="250">
                                          <p:stCondLst>
                                            <p:cond delay="0"/>
                                          </p:stCondLst>
                                        </p:cTn>
                                        <p:tgtEl>
                                          <p:spTgt spid="5"/>
                                        </p:tgtEl>
                                      </p:cBhvr>
                                    </p:animEffect>
                                    <p:anim to="" calcmode="lin" valueType="num">
                                      <p:cBhvr>
                                        <p:cTn id="64" dur="250" fill="hold">
                                          <p:stCondLst>
                                            <p:cond delay="0"/>
                                          </p:stCondLst>
                                        </p:cTn>
                                        <p:tgtEl>
                                          <p:spTgt spid="5"/>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65" dur="250" fill="hold">
                                          <p:stCondLst>
                                            <p:cond delay="0"/>
                                          </p:stCondLst>
                                        </p:cTn>
                                        <p:tgtEl>
                                          <p:spTgt spid="5"/>
                                        </p:tgtEl>
                                        <p:attrNameLst>
                                          <p:attrName>ppt_w</p:attrName>
                                        </p:attrNameLst>
                                      </p:cBhvr>
                                      <p:tavLst>
                                        <p:tav tm="0" fmla="#ppt_w*sin(2.5*pi*$)">
                                          <p:val>
                                            <p:strVal val="0"/>
                                          </p:val>
                                        </p:tav>
                                        <p:tav tm="100000">
                                          <p:val>
                                            <p:strVal val="1"/>
                                          </p:val>
                                        </p:tav>
                                      </p:tavLst>
                                    </p:anim>
                                    <p:animScale>
                                      <p:cBhvr>
                                        <p:cTn id="66" dur="125" fill="hold">
                                          <p:stCondLst>
                                            <p:cond delay="0"/>
                                          </p:stCondLst>
                                        </p:cTn>
                                        <p:tgtEl>
                                          <p:spTgt spid="5"/>
                                        </p:tgtEl>
                                      </p:cBhvr>
                                      <p:from x="0" y="0"/>
                                      <p:to x="180000" y="180000"/>
                                    </p:animScale>
                                    <p:animScale>
                                      <p:cBhvr>
                                        <p:cTn id="67" dur="125" fill="hold">
                                          <p:stCondLst>
                                            <p:cond delay="125"/>
                                          </p:stCondLst>
                                        </p:cTn>
                                        <p:tgtEl>
                                          <p:spTgt spid="5"/>
                                        </p:tgtEl>
                                      </p:cBhvr>
                                      <p:from x="180000" y="180000"/>
                                      <p:to x="100000" y="100000"/>
                                    </p:animScale>
                                  </p:childTnLst>
                                </p:cTn>
                              </p:par>
                            </p:childTnLst>
                          </p:cTn>
                        </p:par>
                        <p:par>
                          <p:cTn id="68" fill="hold">
                            <p:stCondLst>
                              <p:cond delay="2000"/>
                            </p:stCondLst>
                            <p:childTnLst>
                              <p:par>
                                <p:cTn id="69" presetID="0" presetClass="entr" presetSubtype="0" decel="50000" fill="hold" grpId="0"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filter="fade">
                                      <p:cBhvr>
                                        <p:cTn id="71" dur="250">
                                          <p:stCondLst>
                                            <p:cond delay="0"/>
                                          </p:stCondLst>
                                        </p:cTn>
                                        <p:tgtEl>
                                          <p:spTgt spid="7"/>
                                        </p:tgtEl>
                                      </p:cBhvr>
                                    </p:animEffect>
                                    <p:anim to="" calcmode="lin" valueType="num">
                                      <p:cBhvr>
                                        <p:cTn id="72" dur="250" fill="hold">
                                          <p:stCondLst>
                                            <p:cond delay="0"/>
                                          </p:stCondLst>
                                        </p:cTn>
                                        <p:tgtEl>
                                          <p:spTgt spid="7"/>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73" dur="250" fill="hold">
                                          <p:stCondLst>
                                            <p:cond delay="0"/>
                                          </p:stCondLst>
                                        </p:cTn>
                                        <p:tgtEl>
                                          <p:spTgt spid="7"/>
                                        </p:tgtEl>
                                        <p:attrNameLst>
                                          <p:attrName>ppt_w</p:attrName>
                                        </p:attrNameLst>
                                      </p:cBhvr>
                                      <p:tavLst>
                                        <p:tav tm="0" fmla="#ppt_w*sin(2.5*pi*$)">
                                          <p:val>
                                            <p:strVal val="0"/>
                                          </p:val>
                                        </p:tav>
                                        <p:tav tm="100000">
                                          <p:val>
                                            <p:strVal val="1"/>
                                          </p:val>
                                        </p:tav>
                                      </p:tavLst>
                                    </p:anim>
                                    <p:animScale>
                                      <p:cBhvr>
                                        <p:cTn id="74" dur="125" fill="hold">
                                          <p:stCondLst>
                                            <p:cond delay="0"/>
                                          </p:stCondLst>
                                        </p:cTn>
                                        <p:tgtEl>
                                          <p:spTgt spid="7"/>
                                        </p:tgtEl>
                                      </p:cBhvr>
                                      <p:from x="0" y="0"/>
                                      <p:to x="180000" y="180000"/>
                                    </p:animScale>
                                    <p:animScale>
                                      <p:cBhvr>
                                        <p:cTn id="75" dur="125" fill="hold">
                                          <p:stCondLst>
                                            <p:cond delay="125"/>
                                          </p:stCondLst>
                                        </p:cTn>
                                        <p:tgtEl>
                                          <p:spTgt spid="7"/>
                                        </p:tgtEl>
                                      </p:cBhvr>
                                      <p:from x="180000" y="180000"/>
                                      <p:to x="100000" y="100000"/>
                                    </p:animScale>
                                  </p:childTnLst>
                                </p:cTn>
                              </p:par>
                            </p:childTnLst>
                          </p:cTn>
                        </p:par>
                        <p:par>
                          <p:cTn id="76" fill="hold">
                            <p:stCondLst>
                              <p:cond delay="2250"/>
                            </p:stCondLst>
                            <p:childTnLst>
                              <p:par>
                                <p:cTn id="77" presetID="0" presetClass="entr" presetSubtype="0" decel="5000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filter="fade">
                                      <p:cBhvr>
                                        <p:cTn id="79" dur="250">
                                          <p:stCondLst>
                                            <p:cond delay="0"/>
                                          </p:stCondLst>
                                        </p:cTn>
                                        <p:tgtEl>
                                          <p:spTgt spid="11"/>
                                        </p:tgtEl>
                                      </p:cBhvr>
                                    </p:animEffect>
                                    <p:anim to="" calcmode="lin" valueType="num">
                                      <p:cBhvr>
                                        <p:cTn id="80" dur="250" fill="hold">
                                          <p:stCondLst>
                                            <p:cond delay="0"/>
                                          </p:stCondLst>
                                        </p:cTn>
                                        <p:tgtEl>
                                          <p:spTgt spid="11"/>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81" dur="250" fill="hold">
                                          <p:stCondLst>
                                            <p:cond delay="0"/>
                                          </p:stCondLst>
                                        </p:cTn>
                                        <p:tgtEl>
                                          <p:spTgt spid="11"/>
                                        </p:tgtEl>
                                        <p:attrNameLst>
                                          <p:attrName>ppt_w</p:attrName>
                                        </p:attrNameLst>
                                      </p:cBhvr>
                                      <p:tavLst>
                                        <p:tav tm="0" fmla="#ppt_w*sin(2.5*pi*$)">
                                          <p:val>
                                            <p:strVal val="0"/>
                                          </p:val>
                                        </p:tav>
                                        <p:tav tm="100000">
                                          <p:val>
                                            <p:strVal val="1"/>
                                          </p:val>
                                        </p:tav>
                                      </p:tavLst>
                                    </p:anim>
                                    <p:animScale>
                                      <p:cBhvr>
                                        <p:cTn id="82" dur="125" fill="hold">
                                          <p:stCondLst>
                                            <p:cond delay="0"/>
                                          </p:stCondLst>
                                        </p:cTn>
                                        <p:tgtEl>
                                          <p:spTgt spid="11"/>
                                        </p:tgtEl>
                                      </p:cBhvr>
                                      <p:from x="0" y="0"/>
                                      <p:to x="180000" y="180000"/>
                                    </p:animScale>
                                    <p:animScale>
                                      <p:cBhvr>
                                        <p:cTn id="83" dur="125" fill="hold">
                                          <p:stCondLst>
                                            <p:cond delay="125"/>
                                          </p:stCondLst>
                                        </p:cTn>
                                        <p:tgtEl>
                                          <p:spTgt spid="11"/>
                                        </p:tgtEl>
                                      </p:cBhvr>
                                      <p:from x="180000" y="180000"/>
                                      <p:to x="100000" y="100000"/>
                                    </p:animScale>
                                  </p:childTnLst>
                                </p:cTn>
                              </p:par>
                            </p:childTnLst>
                          </p:cTn>
                        </p:par>
                        <p:par>
                          <p:cTn id="84" fill="hold">
                            <p:stCondLst>
                              <p:cond delay="2500"/>
                            </p:stCondLst>
                            <p:childTnLst>
                              <p:par>
                                <p:cTn id="85" presetID="0" presetClass="entr" presetSubtype="0" decel="50000" fill="hold"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filter="fade">
                                      <p:cBhvr>
                                        <p:cTn id="87" dur="250">
                                          <p:stCondLst>
                                            <p:cond delay="0"/>
                                          </p:stCondLst>
                                        </p:cTn>
                                        <p:tgtEl>
                                          <p:spTgt spid="12"/>
                                        </p:tgtEl>
                                      </p:cBhvr>
                                    </p:animEffect>
                                    <p:anim to="" calcmode="lin" valueType="num">
                                      <p:cBhvr>
                                        <p:cTn id="88" dur="250" fill="hold">
                                          <p:stCondLst>
                                            <p:cond delay="0"/>
                                          </p:stCondLst>
                                        </p:cTn>
                                        <p:tgtEl>
                                          <p:spTgt spid="12"/>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89" dur="250" fill="hold">
                                          <p:stCondLst>
                                            <p:cond delay="0"/>
                                          </p:stCondLst>
                                        </p:cTn>
                                        <p:tgtEl>
                                          <p:spTgt spid="12"/>
                                        </p:tgtEl>
                                        <p:attrNameLst>
                                          <p:attrName>ppt_w</p:attrName>
                                        </p:attrNameLst>
                                      </p:cBhvr>
                                      <p:tavLst>
                                        <p:tav tm="0" fmla="#ppt_w*sin(2.5*pi*$)">
                                          <p:val>
                                            <p:strVal val="0"/>
                                          </p:val>
                                        </p:tav>
                                        <p:tav tm="100000">
                                          <p:val>
                                            <p:strVal val="1"/>
                                          </p:val>
                                        </p:tav>
                                      </p:tavLst>
                                    </p:anim>
                                    <p:animScale>
                                      <p:cBhvr>
                                        <p:cTn id="90" dur="125" fill="hold">
                                          <p:stCondLst>
                                            <p:cond delay="0"/>
                                          </p:stCondLst>
                                        </p:cTn>
                                        <p:tgtEl>
                                          <p:spTgt spid="12"/>
                                        </p:tgtEl>
                                      </p:cBhvr>
                                      <p:from x="0" y="0"/>
                                      <p:to x="180000" y="180000"/>
                                    </p:animScale>
                                    <p:animScale>
                                      <p:cBhvr>
                                        <p:cTn id="91" dur="125" fill="hold">
                                          <p:stCondLst>
                                            <p:cond delay="125"/>
                                          </p:stCondLst>
                                        </p:cTn>
                                        <p:tgtEl>
                                          <p:spTgt spid="12"/>
                                        </p:tgtEl>
                                      </p:cBhvr>
                                      <p:from x="180000" y="180000"/>
                                      <p:to x="100000" y="100000"/>
                                    </p:animScale>
                                  </p:childTnLst>
                                </p:cTn>
                              </p:par>
                            </p:childTnLst>
                          </p:cTn>
                        </p:par>
                        <p:par>
                          <p:cTn id="92" fill="hold">
                            <p:stCondLst>
                              <p:cond delay="2750"/>
                            </p:stCondLst>
                            <p:childTnLst>
                              <p:par>
                                <p:cTn id="93" presetID="0" presetClass="entr" presetSubtype="0" decel="5000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filter="fade">
                                      <p:cBhvr>
                                        <p:cTn id="95" dur="250">
                                          <p:stCondLst>
                                            <p:cond delay="0"/>
                                          </p:stCondLst>
                                        </p:cTn>
                                        <p:tgtEl>
                                          <p:spTgt spid="13"/>
                                        </p:tgtEl>
                                      </p:cBhvr>
                                    </p:animEffect>
                                    <p:anim to="" calcmode="lin" valueType="num">
                                      <p:cBhvr>
                                        <p:cTn id="96" dur="250" fill="hold">
                                          <p:stCondLst>
                                            <p:cond delay="0"/>
                                          </p:stCondLst>
                                        </p:cTn>
                                        <p:tgtEl>
                                          <p:spTgt spid="13"/>
                                        </p:tgtEl>
                                        <p:attrNameLst>
                                          <p:attrName>ppt_x</p:attrName>
                                        </p:attrNameLst>
                                      </p:cBhvr>
                                      <p:tavLst>
                                        <p:tav tm="0">
                                          <p:val>
                                            <p:strVal val="#ppt_x"/>
                                          </p:val>
                                        </p:tav>
                                        <p:tav tm="20000">
                                          <p:val>
                                            <p:strVal val="#ppt_x-0.3"/>
                                          </p:val>
                                        </p:tav>
                                        <p:tav tm="60000">
                                          <p:val>
                                            <p:strVal val="#ppt_x+0.3"/>
                                          </p:val>
                                        </p:tav>
                                        <p:tav tm="100000">
                                          <p:val>
                                            <p:strVal val="#ppt_x"/>
                                          </p:val>
                                        </p:tav>
                                      </p:tavLst>
                                    </p:anim>
                                    <p:anim to="" calcmode="lin" valueType="num">
                                      <p:cBhvr>
                                        <p:cTn id="97" dur="250" fill="hold">
                                          <p:stCondLst>
                                            <p:cond delay="0"/>
                                          </p:stCondLst>
                                        </p:cTn>
                                        <p:tgtEl>
                                          <p:spTgt spid="13"/>
                                        </p:tgtEl>
                                        <p:attrNameLst>
                                          <p:attrName>ppt_w</p:attrName>
                                        </p:attrNameLst>
                                      </p:cBhvr>
                                      <p:tavLst>
                                        <p:tav tm="0" fmla="#ppt_w*sin(2.5*pi*$)">
                                          <p:val>
                                            <p:strVal val="0"/>
                                          </p:val>
                                        </p:tav>
                                        <p:tav tm="100000">
                                          <p:val>
                                            <p:strVal val="1"/>
                                          </p:val>
                                        </p:tav>
                                      </p:tavLst>
                                    </p:anim>
                                    <p:animScale>
                                      <p:cBhvr>
                                        <p:cTn id="98" dur="125" fill="hold">
                                          <p:stCondLst>
                                            <p:cond delay="0"/>
                                          </p:stCondLst>
                                        </p:cTn>
                                        <p:tgtEl>
                                          <p:spTgt spid="13"/>
                                        </p:tgtEl>
                                      </p:cBhvr>
                                      <p:from x="0" y="0"/>
                                      <p:to x="180000" y="180000"/>
                                    </p:animScale>
                                    <p:animScale>
                                      <p:cBhvr>
                                        <p:cTn id="99" dur="125" fill="hold">
                                          <p:stCondLst>
                                            <p:cond delay="125"/>
                                          </p:stCondLst>
                                        </p:cTn>
                                        <p:tgtEl>
                                          <p:spTgt spid="13"/>
                                        </p:tgtEl>
                                      </p:cBhvr>
                                      <p:from x="180000" y="18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utoUpdateAnimBg="0"/>
      <p:bldP spid="10" grpId="0" autoUpdateAnimBg="0"/>
      <p:bldP spid="11" grpId="0" autoUpdateAnimBg="0"/>
      <p:bldP spid="13" grpId="0" autoUpdateAnimBg="0"/>
      <p:bldP spid="14" grpId="0" autoUpdateAnimBg="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556" y="3661321"/>
            <a:ext cx="2967034" cy="1902059"/>
          </a:xfrm>
          <a:prstGeom prst="rect">
            <a:avLst/>
          </a:prstGeom>
          <a:noFill/>
        </p:spPr>
        <p:txBody>
          <a:bodyPr wrap="square" rtlCol="0">
            <a:spAutoFit/>
          </a:bodyPr>
          <a:lstStyle/>
          <a:p>
            <a:pPr marL="0" marR="0" lvl="0" indent="0" defTabSz="914400" rtl="0" eaLnBrk="1" fontAlgn="auto" latinLnBrk="0" hangingPunct="1">
              <a:lnSpc>
                <a:spcPct val="140000"/>
              </a:lnSpc>
              <a:spcBef>
                <a:spcPts val="0"/>
              </a:spcBef>
              <a:spcAft>
                <a:spcPts val="0"/>
              </a:spcAft>
              <a:buClrTx/>
              <a:buSzTx/>
              <a:buFontTx/>
              <a:buNone/>
              <a:defRPr/>
            </a:pPr>
            <a:r>
              <a:rPr kumimoji="0" lang="ko-KR" altLang="en-US" sz="2800" b="0" i="0" u="none" strike="noStrike" kern="1200" cap="none" spc="0" normalizeH="0" baseline="0" noProof="0" dirty="0" smtClean="0">
                <a:ln>
                  <a:noFill/>
                </a:ln>
                <a:solidFill>
                  <a:schemeClr val="tx1">
                    <a:lumMod val="75000"/>
                    <a:lumOff val="25000"/>
                  </a:schemeClr>
                </a:solidFill>
                <a:effectLst/>
                <a:uLnTx/>
                <a:uFillTx/>
                <a:latin typeface="+mj-lt"/>
                <a:ea typeface="华文细黑" panose="02010600040101010101" charset="-122"/>
                <a:cs typeface="+mn-cs"/>
              </a:rPr>
              <a:t>현재까지 완료된 진행사항</a:t>
            </a:r>
            <a:endParaRPr kumimoji="0" lang="en-US" altLang="ko-KR" sz="2800" b="0" i="0" u="none" strike="noStrike" kern="1200" cap="none" spc="0" normalizeH="0" baseline="0" noProof="0" dirty="0" smtClean="0">
              <a:ln>
                <a:noFill/>
              </a:ln>
              <a:solidFill>
                <a:schemeClr val="tx1">
                  <a:lumMod val="75000"/>
                  <a:lumOff val="25000"/>
                </a:schemeClr>
              </a:solidFill>
              <a:effectLst/>
              <a:uLnTx/>
              <a:uFillTx/>
              <a:latin typeface="+mj-lt"/>
              <a:ea typeface="华文细黑" panose="02010600040101010101" charset="-122"/>
              <a:cs typeface="+mn-cs"/>
            </a:endParaRPr>
          </a:p>
          <a:p>
            <a:pPr marL="0" marR="0" lvl="0" indent="0" defTabSz="914400" rtl="0" eaLnBrk="1" fontAlgn="auto" latinLnBrk="0" hangingPunct="1">
              <a:lnSpc>
                <a:spcPct val="14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schemeClr val="tx1">
                  <a:lumMod val="75000"/>
                  <a:lumOff val="25000"/>
                </a:schemeClr>
              </a:solidFill>
              <a:effectLst/>
              <a:uLnTx/>
              <a:uFillTx/>
              <a:latin typeface="+mj-lt"/>
              <a:ea typeface="华文细黑" panose="02010600040101010101" charset="-122"/>
              <a:cs typeface="+mn-cs"/>
            </a:endParaRPr>
          </a:p>
        </p:txBody>
      </p:sp>
      <p:sp>
        <p:nvSpPr>
          <p:cNvPr id="12" name="TextBox 11"/>
          <p:cNvSpPr txBox="1"/>
          <p:nvPr/>
        </p:nvSpPr>
        <p:spPr>
          <a:xfrm>
            <a:off x="3432175" y="1808163"/>
            <a:ext cx="6936562" cy="1446550"/>
          </a:xfrm>
          <a:prstGeom prst="rect">
            <a:avLst/>
          </a:prstGeom>
          <a:noFill/>
        </p:spPr>
        <p:txBody>
          <a:bodyPr wrap="square" rtlCol="0">
            <a:spAutoFit/>
          </a:bodyPr>
          <a:lstStyle/>
          <a:p>
            <a:r>
              <a:rPr lang="ko-KR" altLang="en-US" sz="2800" dirty="0" smtClean="0">
                <a:solidFill>
                  <a:schemeClr val="tx1">
                    <a:lumMod val="75000"/>
                    <a:lumOff val="25000"/>
                  </a:schemeClr>
                </a:solidFill>
                <a:ea typeface="华文细黑" panose="02010600040101010101" charset="-122"/>
                <a:sym typeface="+mn-ea"/>
              </a:rPr>
              <a:t>하드웨어</a:t>
            </a:r>
            <a:endParaRPr lang="en-US" altLang="ko-KR" sz="2800" dirty="0" smtClean="0">
              <a:solidFill>
                <a:schemeClr val="tx1">
                  <a:lumMod val="75000"/>
                  <a:lumOff val="25000"/>
                </a:schemeClr>
              </a:solidFill>
              <a:ea typeface="华文细黑" panose="02010600040101010101" charset="-122"/>
              <a:sym typeface="+mn-ea"/>
            </a:endParaRPr>
          </a:p>
          <a:p>
            <a:pPr marL="342900" indent="-342900">
              <a:buFont typeface="Arial" panose="020B0604020202020204" pitchFamily="34" charset="0"/>
              <a:buChar char="•"/>
            </a:pPr>
            <a:r>
              <a:rPr lang="ko-KR" altLang="en-US" sz="2000" dirty="0" err="1" smtClean="0">
                <a:solidFill>
                  <a:schemeClr val="tx1">
                    <a:lumMod val="75000"/>
                    <a:lumOff val="25000"/>
                  </a:schemeClr>
                </a:solidFill>
                <a:ea typeface="华文细黑" panose="02010600040101010101" charset="-122"/>
                <a:sym typeface="+mn-ea"/>
              </a:rPr>
              <a:t>아두이노</a:t>
            </a:r>
            <a:r>
              <a:rPr lang="ko-KR" altLang="en-US" sz="2000" dirty="0" smtClean="0">
                <a:solidFill>
                  <a:schemeClr val="tx1">
                    <a:lumMod val="75000"/>
                    <a:lumOff val="25000"/>
                  </a:schemeClr>
                </a:solidFill>
                <a:ea typeface="华文细黑" panose="02010600040101010101" charset="-122"/>
                <a:sym typeface="+mn-ea"/>
              </a:rPr>
              <a:t> 보드와 </a:t>
            </a:r>
            <a:r>
              <a:rPr lang="ko-KR" altLang="en-US" sz="2000" dirty="0" err="1" smtClean="0">
                <a:solidFill>
                  <a:schemeClr val="tx1">
                    <a:lumMod val="75000"/>
                    <a:lumOff val="25000"/>
                  </a:schemeClr>
                </a:solidFill>
                <a:ea typeface="华文细黑" panose="02010600040101010101" charset="-122"/>
                <a:sym typeface="+mn-ea"/>
              </a:rPr>
              <a:t>센서간의</a:t>
            </a:r>
            <a:r>
              <a:rPr lang="ko-KR" altLang="en-US" sz="2000" dirty="0" smtClean="0">
                <a:solidFill>
                  <a:schemeClr val="tx1">
                    <a:lumMod val="75000"/>
                    <a:lumOff val="25000"/>
                  </a:schemeClr>
                </a:solidFill>
                <a:ea typeface="华文细黑" panose="02010600040101010101" charset="-122"/>
                <a:sym typeface="+mn-ea"/>
              </a:rPr>
              <a:t> </a:t>
            </a:r>
            <a:r>
              <a:rPr lang="ko-KR" altLang="en-US" sz="2000" dirty="0" err="1" smtClean="0">
                <a:solidFill>
                  <a:schemeClr val="tx1">
                    <a:lumMod val="75000"/>
                    <a:lumOff val="25000"/>
                  </a:schemeClr>
                </a:solidFill>
                <a:ea typeface="华文细黑" panose="02010600040101010101" charset="-122"/>
                <a:sym typeface="+mn-ea"/>
              </a:rPr>
              <a:t>선연결</a:t>
            </a:r>
            <a:endParaRPr lang="ko-KR" altLang="en-US" sz="2000" dirty="0">
              <a:solidFill>
                <a:schemeClr val="tx1">
                  <a:lumMod val="75000"/>
                  <a:lumOff val="25000"/>
                </a:schemeClr>
              </a:solidFill>
              <a:ea typeface="华文细黑" panose="02010600040101010101" charset="-122"/>
              <a:sym typeface="+mn-ea"/>
            </a:endParaRPr>
          </a:p>
          <a:p>
            <a:pPr marL="342900" indent="-342900">
              <a:buFont typeface="Arial" panose="020B0604020202020204" pitchFamily="34" charset="0"/>
              <a:buChar char="•"/>
            </a:pPr>
            <a:r>
              <a:rPr lang="ko-KR" altLang="en-US" sz="2000" dirty="0" err="1" smtClean="0">
                <a:solidFill>
                  <a:schemeClr val="tx1">
                    <a:lumMod val="75000"/>
                    <a:lumOff val="25000"/>
                  </a:schemeClr>
                </a:solidFill>
                <a:ea typeface="华文细黑" panose="02010600040101010101" charset="-122"/>
                <a:sym typeface="+mn-ea"/>
              </a:rPr>
              <a:t>아두이노</a:t>
            </a:r>
            <a:r>
              <a:rPr lang="ko-KR" altLang="en-US" sz="2000" dirty="0" smtClean="0">
                <a:solidFill>
                  <a:schemeClr val="tx1">
                    <a:lumMod val="75000"/>
                    <a:lumOff val="25000"/>
                  </a:schemeClr>
                </a:solidFill>
                <a:ea typeface="华文细黑" panose="02010600040101010101" charset="-122"/>
                <a:sym typeface="+mn-ea"/>
              </a:rPr>
              <a:t> 보드에 외부전원 </a:t>
            </a:r>
            <a:r>
              <a:rPr lang="ko-KR" altLang="en-US" sz="2000" dirty="0">
                <a:solidFill>
                  <a:schemeClr val="tx1">
                    <a:lumMod val="75000"/>
                    <a:lumOff val="25000"/>
                  </a:schemeClr>
                </a:solidFill>
                <a:ea typeface="华文细黑" panose="02010600040101010101" charset="-122"/>
                <a:sym typeface="+mn-ea"/>
              </a:rPr>
              <a:t>연결</a:t>
            </a:r>
          </a:p>
          <a:p>
            <a:pPr marL="342900" indent="-342900">
              <a:buFont typeface="Arial" panose="020B0604020202020204" pitchFamily="34" charset="0"/>
              <a:buChar char="•"/>
            </a:pPr>
            <a:r>
              <a:rPr lang="ko-KR" altLang="en-US" sz="2000" dirty="0" smtClean="0">
                <a:solidFill>
                  <a:schemeClr val="tx1">
                    <a:lumMod val="75000"/>
                    <a:lumOff val="25000"/>
                  </a:schemeClr>
                </a:solidFill>
                <a:ea typeface="华文细黑" panose="02010600040101010101" charset="-122"/>
                <a:sym typeface="+mn-ea"/>
              </a:rPr>
              <a:t>아크릴 뚜껑의 가공</a:t>
            </a:r>
            <a:endParaRPr sz="2000" dirty="0" smtClean="0">
              <a:solidFill>
                <a:schemeClr val="tx1">
                  <a:lumMod val="75000"/>
                  <a:lumOff val="25000"/>
                </a:schemeClr>
              </a:solidFill>
              <a:ea typeface="华文细黑" panose="02010600040101010101" charset="-122"/>
              <a:sym typeface="+mn-ea"/>
            </a:endParaRPr>
          </a:p>
        </p:txBody>
      </p:sp>
      <p:pic>
        <p:nvPicPr>
          <p:cNvPr id="8" name="그림 7"/>
          <p:cNvPicPr>
            <a:picLocks noChangeAspect="1"/>
          </p:cNvPicPr>
          <p:nvPr/>
        </p:nvPicPr>
        <p:blipFill rotWithShape="1">
          <a:blip r:embed="rId3" cstate="print">
            <a:extLst>
              <a:ext uri="{28A0092B-C50C-407E-A947-70E740481C1C}">
                <a14:useLocalDpi xmlns:a14="http://schemas.microsoft.com/office/drawing/2010/main" val="0"/>
              </a:ext>
            </a:extLst>
          </a:blip>
          <a:srcRect l="-2" r="-218"/>
          <a:stretch/>
        </p:blipFill>
        <p:spPr>
          <a:xfrm>
            <a:off x="-1" y="12779"/>
            <a:ext cx="3432175" cy="3416221"/>
          </a:xfrm>
          <a:prstGeom prst="rect">
            <a:avLst/>
          </a:prstGeom>
        </p:spPr>
      </p:pic>
      <p:pic>
        <p:nvPicPr>
          <p:cNvPr id="9" name="그림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4054" y="3429000"/>
            <a:ext cx="3432175" cy="3429000"/>
          </a:xfrm>
          <a:prstGeom prst="rect">
            <a:avLst/>
          </a:prstGeom>
        </p:spPr>
      </p:pic>
      <p:sp>
        <p:nvSpPr>
          <p:cNvPr id="10" name="TextBox 11"/>
          <p:cNvSpPr txBox="1"/>
          <p:nvPr/>
        </p:nvSpPr>
        <p:spPr>
          <a:xfrm>
            <a:off x="3432175" y="441325"/>
            <a:ext cx="7228109" cy="830997"/>
          </a:xfrm>
          <a:prstGeom prst="rect">
            <a:avLst/>
          </a:prstGeom>
          <a:noFill/>
        </p:spPr>
        <p:txBody>
          <a:bodyPr wrap="square" rtlCol="0">
            <a:spAutoFit/>
          </a:bodyPr>
          <a:lstStyle/>
          <a:p>
            <a:r>
              <a:rPr lang="ko-KR" altLang="en-US" sz="2800" dirty="0" smtClean="0">
                <a:solidFill>
                  <a:schemeClr val="tx1">
                    <a:lumMod val="75000"/>
                    <a:lumOff val="25000"/>
                  </a:schemeClr>
                </a:solidFill>
                <a:latin typeface="+mj-lt"/>
                <a:ea typeface="华文细黑" panose="02010600040101010101" charset="-122"/>
                <a:sym typeface="+mn-ea"/>
              </a:rPr>
              <a:t>소프트웨어</a:t>
            </a:r>
            <a:endParaRPr lang="en-US" altLang="ko-KR" sz="2800" dirty="0" smtClean="0">
              <a:solidFill>
                <a:schemeClr val="tx1">
                  <a:lumMod val="75000"/>
                  <a:lumOff val="25000"/>
                </a:schemeClr>
              </a:solidFill>
              <a:latin typeface="+mj-lt"/>
              <a:ea typeface="华文细黑" panose="02010600040101010101" charset="-122"/>
              <a:sym typeface="+mn-ea"/>
            </a:endParaRPr>
          </a:p>
          <a:p>
            <a:pPr marL="342900" indent="-342900">
              <a:buFont typeface="Arial" panose="020B0604020202020204" pitchFamily="34" charset="0"/>
              <a:buChar char="•"/>
            </a:pPr>
            <a:r>
              <a:rPr lang="ko-KR" altLang="en-US" sz="2000" dirty="0" err="1" smtClean="0">
                <a:solidFill>
                  <a:schemeClr val="tx1">
                    <a:lumMod val="75000"/>
                    <a:lumOff val="25000"/>
                  </a:schemeClr>
                </a:solidFill>
                <a:latin typeface="+mj-lt"/>
                <a:ea typeface="华文细黑" panose="02010600040101010101" charset="-122"/>
                <a:sym typeface="+mn-ea"/>
              </a:rPr>
              <a:t>엠프모듈과</a:t>
            </a:r>
            <a:r>
              <a:rPr lang="ko-KR" altLang="en-US" sz="2000" dirty="0" smtClean="0">
                <a:solidFill>
                  <a:schemeClr val="tx1">
                    <a:lumMod val="75000"/>
                    <a:lumOff val="25000"/>
                  </a:schemeClr>
                </a:solidFill>
                <a:latin typeface="+mj-lt"/>
                <a:ea typeface="华文细黑" panose="02010600040101010101" charset="-122"/>
                <a:sym typeface="+mn-ea"/>
              </a:rPr>
              <a:t> 실린더 초음파센서의 </a:t>
            </a:r>
            <a:r>
              <a:rPr lang="ko-KR" altLang="en-US" sz="2000" dirty="0" err="1" smtClean="0">
                <a:solidFill>
                  <a:schemeClr val="tx1">
                    <a:lumMod val="75000"/>
                    <a:lumOff val="25000"/>
                  </a:schemeClr>
                </a:solidFill>
                <a:latin typeface="+mj-lt"/>
                <a:ea typeface="华文细黑" panose="02010600040101010101" charset="-122"/>
                <a:sym typeface="+mn-ea"/>
              </a:rPr>
              <a:t>기본사용법</a:t>
            </a:r>
            <a:endParaRPr sz="2000" dirty="0" smtClean="0">
              <a:solidFill>
                <a:schemeClr val="tx1">
                  <a:lumMod val="75000"/>
                  <a:lumOff val="25000"/>
                </a:schemeClr>
              </a:solidFill>
              <a:latin typeface="+mj-lt"/>
              <a:ea typeface="华文细黑" panose="02010600040101010101" charset="-122"/>
              <a:sym typeface="+mn-ea"/>
            </a:endParaRPr>
          </a:p>
        </p:txBody>
      </p:sp>
    </p:spTree>
    <p:extLst>
      <p:ext uri="{BB962C8B-B14F-4D97-AF65-F5344CB8AC3E}">
        <p14:creationId xmlns:p14="http://schemas.microsoft.com/office/powerpoint/2010/main" val="265896121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12"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556" y="3661321"/>
            <a:ext cx="2967034" cy="1226298"/>
          </a:xfrm>
          <a:prstGeom prst="rect">
            <a:avLst/>
          </a:prstGeom>
          <a:noFill/>
        </p:spPr>
        <p:txBody>
          <a:bodyPr wrap="square" rtlCol="0">
            <a:spAutoFit/>
          </a:bodyPr>
          <a:lstStyle/>
          <a:p>
            <a:pPr marL="0" marR="0" lvl="0" indent="0" defTabSz="914400" rtl="0" eaLnBrk="1" fontAlgn="auto" latinLnBrk="0" hangingPunct="1">
              <a:lnSpc>
                <a:spcPct val="140000"/>
              </a:lnSpc>
              <a:spcBef>
                <a:spcPts val="0"/>
              </a:spcBef>
              <a:spcAft>
                <a:spcPts val="0"/>
              </a:spcAft>
              <a:buClrTx/>
              <a:buSzTx/>
              <a:buFontTx/>
              <a:buNone/>
              <a:defRPr/>
            </a:pPr>
            <a:r>
              <a:rPr lang="ko-KR" altLang="en-US" sz="2800" dirty="0" smtClean="0">
                <a:solidFill>
                  <a:schemeClr val="tx1">
                    <a:lumMod val="75000"/>
                    <a:lumOff val="25000"/>
                  </a:schemeClr>
                </a:solidFill>
                <a:latin typeface="+mj-lt"/>
                <a:ea typeface="华文细黑" panose="02010600040101010101" charset="-122"/>
              </a:rPr>
              <a:t>앞으로 해결해야</a:t>
            </a:r>
            <a:endParaRPr lang="en-US" altLang="ko-KR" sz="2800" dirty="0" smtClean="0">
              <a:solidFill>
                <a:schemeClr val="tx1">
                  <a:lumMod val="75000"/>
                  <a:lumOff val="25000"/>
                </a:schemeClr>
              </a:solidFill>
              <a:latin typeface="+mj-lt"/>
              <a:ea typeface="华文细黑" panose="02010600040101010101" charset="-122"/>
            </a:endParaRPr>
          </a:p>
          <a:p>
            <a:pPr marL="0" marR="0" lvl="0" indent="0" defTabSz="914400" rtl="0" eaLnBrk="1" fontAlgn="auto" latinLnBrk="0" hangingPunct="1">
              <a:lnSpc>
                <a:spcPct val="140000"/>
              </a:lnSpc>
              <a:spcBef>
                <a:spcPts val="0"/>
              </a:spcBef>
              <a:spcAft>
                <a:spcPts val="0"/>
              </a:spcAft>
              <a:buClrTx/>
              <a:buSzTx/>
              <a:buFontTx/>
              <a:buNone/>
              <a:defRPr/>
            </a:pPr>
            <a:r>
              <a:rPr kumimoji="0" lang="ko-KR" altLang="en-US" sz="2800" b="0" i="0" u="none" strike="noStrike" kern="1200" cap="none" spc="0" normalizeH="0" baseline="0" noProof="0" dirty="0" smtClean="0">
                <a:ln>
                  <a:noFill/>
                </a:ln>
                <a:solidFill>
                  <a:schemeClr val="tx1">
                    <a:lumMod val="75000"/>
                    <a:lumOff val="25000"/>
                  </a:schemeClr>
                </a:solidFill>
                <a:effectLst/>
                <a:uLnTx/>
                <a:uFillTx/>
                <a:latin typeface="+mj-lt"/>
                <a:ea typeface="华文细黑" panose="02010600040101010101" charset="-122"/>
                <a:cs typeface="+mn-cs"/>
              </a:rPr>
              <a:t>하는 문제점</a:t>
            </a:r>
            <a:endParaRPr kumimoji="0" lang="en-US" altLang="zh-CN" sz="2800" b="0" i="0" u="none" strike="noStrike" kern="1200" cap="none" spc="0" normalizeH="0" baseline="0" noProof="0" dirty="0">
              <a:ln>
                <a:noFill/>
              </a:ln>
              <a:solidFill>
                <a:schemeClr val="tx1">
                  <a:lumMod val="75000"/>
                  <a:lumOff val="25000"/>
                </a:schemeClr>
              </a:solidFill>
              <a:effectLst/>
              <a:uLnTx/>
              <a:uFillTx/>
              <a:latin typeface="+mj-lt"/>
              <a:ea typeface="华文细黑" panose="02010600040101010101" charset="-122"/>
              <a:cs typeface="+mn-cs"/>
            </a:endParaRPr>
          </a:p>
        </p:txBody>
      </p:sp>
      <p:sp>
        <p:nvSpPr>
          <p:cNvPr id="12" name="TextBox 11"/>
          <p:cNvSpPr txBox="1"/>
          <p:nvPr/>
        </p:nvSpPr>
        <p:spPr>
          <a:xfrm>
            <a:off x="3432175" y="1808163"/>
            <a:ext cx="6936562" cy="1138773"/>
          </a:xfrm>
          <a:prstGeom prst="rect">
            <a:avLst/>
          </a:prstGeom>
          <a:noFill/>
        </p:spPr>
        <p:txBody>
          <a:bodyPr wrap="square" rtlCol="0">
            <a:spAutoFit/>
          </a:bodyPr>
          <a:lstStyle/>
          <a:p>
            <a:r>
              <a:rPr lang="ko-KR" altLang="en-US" sz="2800" dirty="0" smtClean="0">
                <a:solidFill>
                  <a:schemeClr val="tx1">
                    <a:lumMod val="75000"/>
                    <a:lumOff val="25000"/>
                  </a:schemeClr>
                </a:solidFill>
                <a:ea typeface="华文细黑" panose="02010600040101010101" charset="-122"/>
                <a:sym typeface="+mn-ea"/>
              </a:rPr>
              <a:t>하드웨어</a:t>
            </a:r>
          </a:p>
          <a:p>
            <a:pPr marL="342900" indent="-342900">
              <a:buFont typeface="Arial" panose="020B0604020202020204" pitchFamily="34" charset="0"/>
              <a:buChar char="•"/>
            </a:pPr>
            <a:r>
              <a:rPr lang="ko-KR" altLang="en-US" sz="2000" dirty="0" smtClean="0">
                <a:solidFill>
                  <a:schemeClr val="tx1">
                    <a:lumMod val="75000"/>
                    <a:lumOff val="25000"/>
                  </a:schemeClr>
                </a:solidFill>
                <a:ea typeface="华文细黑" panose="02010600040101010101" charset="-122"/>
                <a:sym typeface="+mn-ea"/>
              </a:rPr>
              <a:t>실린더의 압력을 버티는 </a:t>
            </a:r>
            <a:r>
              <a:rPr lang="ko-KR" altLang="en-US" sz="2000" dirty="0" err="1" smtClean="0">
                <a:solidFill>
                  <a:schemeClr val="tx1">
                    <a:lumMod val="75000"/>
                    <a:lumOff val="25000"/>
                  </a:schemeClr>
                </a:solidFill>
                <a:ea typeface="华文细黑" panose="02010600040101010101" charset="-122"/>
                <a:sym typeface="+mn-ea"/>
              </a:rPr>
              <a:t>프레임찾기</a:t>
            </a:r>
            <a:endParaRPr lang="en-US" altLang="ko-KR" sz="2000" dirty="0" smtClean="0">
              <a:solidFill>
                <a:schemeClr val="tx1">
                  <a:lumMod val="75000"/>
                  <a:lumOff val="25000"/>
                </a:schemeClr>
              </a:solidFill>
              <a:ea typeface="华文细黑" panose="02010600040101010101" charset="-122"/>
              <a:sym typeface="+mn-ea"/>
            </a:endParaRPr>
          </a:p>
          <a:p>
            <a:pPr marL="342900" indent="-342900">
              <a:buFont typeface="Arial" panose="020B0604020202020204" pitchFamily="34" charset="0"/>
              <a:buChar char="•"/>
            </a:pPr>
            <a:r>
              <a:rPr lang="ko-KR" altLang="en-US" sz="2000" dirty="0" smtClean="0">
                <a:solidFill>
                  <a:schemeClr val="tx1">
                    <a:lumMod val="75000"/>
                    <a:lumOff val="25000"/>
                  </a:schemeClr>
                </a:solidFill>
                <a:ea typeface="华文细黑" panose="02010600040101010101" charset="-122"/>
                <a:sym typeface="+mn-ea"/>
              </a:rPr>
              <a:t>아크릴과 </a:t>
            </a:r>
            <a:r>
              <a:rPr lang="ko-KR" altLang="en-US" sz="2000" dirty="0" err="1" smtClean="0">
                <a:solidFill>
                  <a:schemeClr val="tx1">
                    <a:lumMod val="75000"/>
                    <a:lumOff val="25000"/>
                  </a:schemeClr>
                </a:solidFill>
                <a:ea typeface="华文细黑" panose="02010600040101010101" charset="-122"/>
                <a:sym typeface="+mn-ea"/>
              </a:rPr>
              <a:t>아두이노의</a:t>
            </a:r>
            <a:r>
              <a:rPr lang="ko-KR" altLang="en-US" sz="2000" dirty="0" smtClean="0">
                <a:solidFill>
                  <a:schemeClr val="tx1">
                    <a:lumMod val="75000"/>
                    <a:lumOff val="25000"/>
                  </a:schemeClr>
                </a:solidFill>
                <a:ea typeface="华文细黑" panose="02010600040101010101" charset="-122"/>
                <a:sym typeface="+mn-ea"/>
              </a:rPr>
              <a:t> </a:t>
            </a:r>
            <a:r>
              <a:rPr lang="ko-KR" altLang="en-US" sz="2000" dirty="0" err="1" smtClean="0">
                <a:solidFill>
                  <a:schemeClr val="tx1">
                    <a:lumMod val="75000"/>
                    <a:lumOff val="25000"/>
                  </a:schemeClr>
                </a:solidFill>
                <a:ea typeface="华文细黑" panose="02010600040101010101" charset="-122"/>
                <a:sym typeface="+mn-ea"/>
              </a:rPr>
              <a:t>결합시에</a:t>
            </a:r>
            <a:r>
              <a:rPr lang="ko-KR" altLang="en-US" sz="2000" dirty="0" smtClean="0">
                <a:solidFill>
                  <a:schemeClr val="tx1">
                    <a:lumMod val="75000"/>
                    <a:lumOff val="25000"/>
                  </a:schemeClr>
                </a:solidFill>
                <a:ea typeface="华文细黑" panose="02010600040101010101" charset="-122"/>
                <a:sym typeface="+mn-ea"/>
              </a:rPr>
              <a:t> 적절한 </a:t>
            </a:r>
            <a:r>
              <a:rPr lang="ko-KR" altLang="en-US" sz="2000" dirty="0" err="1" smtClean="0">
                <a:solidFill>
                  <a:schemeClr val="tx1">
                    <a:lumMod val="75000"/>
                    <a:lumOff val="25000"/>
                  </a:schemeClr>
                </a:solidFill>
                <a:ea typeface="华文细黑" panose="02010600040101010101" charset="-122"/>
                <a:sym typeface="+mn-ea"/>
              </a:rPr>
              <a:t>접차제찾기</a:t>
            </a:r>
            <a:endParaRPr lang="en-US" altLang="ko-KR" sz="2000" dirty="0" smtClean="0">
              <a:solidFill>
                <a:schemeClr val="tx1">
                  <a:lumMod val="75000"/>
                  <a:lumOff val="25000"/>
                </a:schemeClr>
              </a:solidFill>
              <a:ea typeface="华文细黑" panose="02010600040101010101" charset="-122"/>
              <a:sym typeface="+mn-ea"/>
            </a:endParaRPr>
          </a:p>
        </p:txBody>
      </p:sp>
      <p:sp>
        <p:nvSpPr>
          <p:cNvPr id="10" name="TextBox 11"/>
          <p:cNvSpPr txBox="1"/>
          <p:nvPr/>
        </p:nvSpPr>
        <p:spPr>
          <a:xfrm>
            <a:off x="3432175" y="441325"/>
            <a:ext cx="7228109" cy="1138773"/>
          </a:xfrm>
          <a:prstGeom prst="rect">
            <a:avLst/>
          </a:prstGeom>
          <a:noFill/>
        </p:spPr>
        <p:txBody>
          <a:bodyPr wrap="square" rtlCol="0">
            <a:spAutoFit/>
          </a:bodyPr>
          <a:lstStyle/>
          <a:p>
            <a:r>
              <a:rPr lang="ko-KR" altLang="en-US" sz="2800" dirty="0" smtClean="0">
                <a:solidFill>
                  <a:schemeClr val="tx1">
                    <a:lumMod val="75000"/>
                    <a:lumOff val="25000"/>
                  </a:schemeClr>
                </a:solidFill>
                <a:latin typeface="+mj-lt"/>
                <a:ea typeface="华文细黑" panose="02010600040101010101" charset="-122"/>
                <a:sym typeface="+mn-ea"/>
              </a:rPr>
              <a:t>소프트웨어</a:t>
            </a:r>
            <a:endParaRPr lang="en-US" altLang="ko-KR" sz="2800" dirty="0" smtClean="0">
              <a:solidFill>
                <a:schemeClr val="tx1">
                  <a:lumMod val="75000"/>
                  <a:lumOff val="25000"/>
                </a:schemeClr>
              </a:solidFill>
              <a:latin typeface="+mj-lt"/>
              <a:ea typeface="华文细黑" panose="02010600040101010101" charset="-122"/>
              <a:sym typeface="+mn-ea"/>
            </a:endParaRPr>
          </a:p>
          <a:p>
            <a:pPr marL="342900" indent="-342900">
              <a:buFont typeface="Arial" panose="020B0604020202020204" pitchFamily="34" charset="0"/>
              <a:buChar char="•"/>
            </a:pPr>
            <a:r>
              <a:rPr lang="ko-KR" altLang="en-US" sz="2000" dirty="0" smtClean="0">
                <a:solidFill>
                  <a:schemeClr val="tx1">
                    <a:lumMod val="75000"/>
                    <a:lumOff val="25000"/>
                  </a:schemeClr>
                </a:solidFill>
                <a:latin typeface="+mj-lt"/>
                <a:ea typeface="华文细黑" panose="02010600040101010101" charset="-122"/>
                <a:sym typeface="+mn-ea"/>
              </a:rPr>
              <a:t>시스템이 어떻게 </a:t>
            </a:r>
            <a:r>
              <a:rPr lang="ko-KR" altLang="en-US" sz="2000" dirty="0" err="1" smtClean="0">
                <a:solidFill>
                  <a:schemeClr val="tx1">
                    <a:lumMod val="75000"/>
                    <a:lumOff val="25000"/>
                  </a:schemeClr>
                </a:solidFill>
                <a:latin typeface="+mj-lt"/>
                <a:ea typeface="华文细黑" panose="02010600040101010101" charset="-122"/>
                <a:sym typeface="+mn-ea"/>
              </a:rPr>
              <a:t>돌아가야되는지에</a:t>
            </a:r>
            <a:r>
              <a:rPr lang="ko-KR" altLang="en-US" sz="2000" dirty="0" smtClean="0">
                <a:solidFill>
                  <a:schemeClr val="tx1">
                    <a:lumMod val="75000"/>
                    <a:lumOff val="25000"/>
                  </a:schemeClr>
                </a:solidFill>
                <a:latin typeface="+mj-lt"/>
                <a:ea typeface="华文细黑" panose="02010600040101010101" charset="-122"/>
                <a:sym typeface="+mn-ea"/>
              </a:rPr>
              <a:t> 대한 알고리즘짜기</a:t>
            </a:r>
            <a:endParaRPr lang="en-US" altLang="ko-KR" sz="2000" dirty="0" smtClean="0">
              <a:solidFill>
                <a:schemeClr val="tx1">
                  <a:lumMod val="75000"/>
                  <a:lumOff val="25000"/>
                </a:schemeClr>
              </a:solidFill>
              <a:latin typeface="+mj-lt"/>
              <a:ea typeface="华文细黑" panose="02010600040101010101" charset="-122"/>
              <a:sym typeface="+mn-ea"/>
            </a:endParaRPr>
          </a:p>
          <a:p>
            <a:pPr marL="342900" indent="-342900">
              <a:buFont typeface="Arial" panose="020B0604020202020204" pitchFamily="34" charset="0"/>
              <a:buChar char="•"/>
            </a:pPr>
            <a:r>
              <a:rPr lang="ko-KR" altLang="en-US" sz="2000" dirty="0" smtClean="0">
                <a:solidFill>
                  <a:schemeClr val="tx1">
                    <a:lumMod val="75000"/>
                    <a:lumOff val="25000"/>
                  </a:schemeClr>
                </a:solidFill>
                <a:latin typeface="+mj-lt"/>
                <a:ea typeface="华文细黑" panose="02010600040101010101" charset="-122"/>
                <a:sym typeface="+mn-ea"/>
              </a:rPr>
              <a:t>적당한 센서의 값 찾기</a:t>
            </a:r>
            <a:endParaRPr sz="2000" dirty="0" smtClean="0">
              <a:solidFill>
                <a:schemeClr val="tx1">
                  <a:lumMod val="75000"/>
                  <a:lumOff val="25000"/>
                </a:schemeClr>
              </a:solidFill>
              <a:latin typeface="+mj-lt"/>
              <a:ea typeface="华文细黑" panose="02010600040101010101" charset="-122"/>
              <a:sym typeface="+mn-ea"/>
            </a:endParaRPr>
          </a:p>
        </p:txBody>
      </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300" t="37638" r="300" b="-169"/>
          <a:stretch/>
        </p:blipFill>
        <p:spPr>
          <a:xfrm>
            <a:off x="0" y="0"/>
            <a:ext cx="3432175" cy="3429000"/>
          </a:xfrm>
          <a:prstGeom prst="rect">
            <a:avLst/>
          </a:prstGeom>
        </p:spPr>
      </p:pic>
      <p:pic>
        <p:nvPicPr>
          <p:cNvPr id="3074" name="Picture 2" descr="ì¡°ê° ì ì°©ì 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6" y="3429001"/>
            <a:ext cx="3420038" cy="342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6911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12"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13"/>
          <p:cNvSpPr/>
          <p:nvPr/>
        </p:nvSpPr>
        <p:spPr>
          <a:xfrm>
            <a:off x="1800702" y="3232522"/>
            <a:ext cx="562088" cy="562084"/>
          </a:xfrm>
          <a:prstGeom prst="ellipse">
            <a:avLst/>
          </a:prstGeom>
          <a:solidFill>
            <a:srgbClr val="78AEA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5" name="Oval 13"/>
          <p:cNvSpPr/>
          <p:nvPr/>
        </p:nvSpPr>
        <p:spPr>
          <a:xfrm>
            <a:off x="3925611" y="3861103"/>
            <a:ext cx="978917" cy="978911"/>
          </a:xfrm>
          <a:prstGeom prst="ellipse">
            <a:avLst/>
          </a:prstGeom>
          <a:solidFill>
            <a:srgbClr val="E57B8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Oval 13"/>
          <p:cNvSpPr/>
          <p:nvPr/>
        </p:nvSpPr>
        <p:spPr>
          <a:xfrm>
            <a:off x="5612523" y="2174193"/>
            <a:ext cx="695082" cy="695078"/>
          </a:xfrm>
          <a:prstGeom prst="ellipse">
            <a:avLst/>
          </a:prstGeom>
          <a:solidFill>
            <a:srgbClr val="78AEA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US" sz="20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Oval 13"/>
          <p:cNvSpPr/>
          <p:nvPr/>
        </p:nvSpPr>
        <p:spPr>
          <a:xfrm>
            <a:off x="8437985" y="2951480"/>
            <a:ext cx="562088" cy="562084"/>
          </a:xfrm>
          <a:prstGeom prst="ellipse">
            <a:avLst/>
          </a:prstGeom>
          <a:solidFill>
            <a:srgbClr val="FFF0B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直线连接符 7"/>
          <p:cNvCxnSpPr>
            <a:stCxn id="4" idx="5"/>
            <a:endCxn id="5" idx="2"/>
          </p:cNvCxnSpPr>
          <p:nvPr/>
        </p:nvCxnSpPr>
        <p:spPr>
          <a:xfrm>
            <a:off x="2280474" y="3712291"/>
            <a:ext cx="1645137" cy="638268"/>
          </a:xfrm>
          <a:prstGeom prst="line">
            <a:avLst/>
          </a:prstGeom>
          <a:ln w="44450">
            <a:solidFill>
              <a:srgbClr val="78AEA6"/>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a:stCxn id="5" idx="7"/>
            <a:endCxn id="6" idx="3"/>
          </p:cNvCxnSpPr>
          <p:nvPr/>
        </p:nvCxnSpPr>
        <p:spPr>
          <a:xfrm flipV="1">
            <a:off x="4761169" y="2767479"/>
            <a:ext cx="953146" cy="1236982"/>
          </a:xfrm>
          <a:prstGeom prst="line">
            <a:avLst/>
          </a:prstGeom>
          <a:ln w="44450">
            <a:solidFill>
              <a:srgbClr val="78AEA6"/>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stCxn id="6" idx="6"/>
            <a:endCxn id="7" idx="2"/>
          </p:cNvCxnSpPr>
          <p:nvPr/>
        </p:nvCxnSpPr>
        <p:spPr>
          <a:xfrm>
            <a:off x="6307605" y="2521732"/>
            <a:ext cx="2130380" cy="710790"/>
          </a:xfrm>
          <a:prstGeom prst="line">
            <a:avLst/>
          </a:prstGeom>
          <a:ln w="44450">
            <a:solidFill>
              <a:srgbClr val="78AEA6"/>
            </a:solidFill>
          </a:ln>
        </p:spPr>
        <p:style>
          <a:lnRef idx="1">
            <a:schemeClr val="accent1"/>
          </a:lnRef>
          <a:fillRef idx="0">
            <a:schemeClr val="accent1"/>
          </a:fillRef>
          <a:effectRef idx="0">
            <a:schemeClr val="accent1"/>
          </a:effectRef>
          <a:fontRef idx="minor">
            <a:schemeClr val="tx1"/>
          </a:fontRef>
        </p:style>
      </p:cxnSp>
      <p:sp>
        <p:nvSpPr>
          <p:cNvPr id="11" name="直角三角形 10"/>
          <p:cNvSpPr/>
          <p:nvPr/>
        </p:nvSpPr>
        <p:spPr>
          <a:xfrm rot="8133732" flipH="1">
            <a:off x="10397376" y="1416968"/>
            <a:ext cx="3589248" cy="3629922"/>
          </a:xfrm>
          <a:prstGeom prst="rtTriangle">
            <a:avLst/>
          </a:prstGeom>
          <a:solidFill>
            <a:srgbClr val="78A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TextBox 21"/>
          <p:cNvSpPr txBox="1"/>
          <p:nvPr/>
        </p:nvSpPr>
        <p:spPr>
          <a:xfrm>
            <a:off x="666121" y="1506263"/>
            <a:ext cx="2848857" cy="738664"/>
          </a:xfrm>
          <a:prstGeom prst="rect">
            <a:avLst/>
          </a:prstGeom>
          <a:noFill/>
        </p:spPr>
        <p:txBody>
          <a:bodyPr wrap="none" rtlCol="0">
            <a:spAutoFit/>
          </a:bodyPr>
          <a:lstStyle/>
          <a:p>
            <a:pPr>
              <a:lnSpc>
                <a:spcPct val="150000"/>
              </a:lnSpc>
            </a:pPr>
            <a:r>
              <a:rPr lang="en-US" altLang="zh-CN" sz="2800" b="1" kern="100" dirty="0" smtClean="0">
                <a:cs typeface="Times New Roman" charset="0"/>
              </a:rPr>
              <a:t>5.21-</a:t>
            </a:r>
            <a:r>
              <a:rPr lang="ko-KR" altLang="en-US" sz="2800" b="1" kern="100" dirty="0" smtClean="0">
                <a:cs typeface="Times New Roman" charset="0"/>
              </a:rPr>
              <a:t>소프트웨어</a:t>
            </a:r>
            <a:endParaRPr lang="zh-CN" altLang="en-US" sz="2800" b="1" dirty="0"/>
          </a:p>
        </p:txBody>
      </p:sp>
      <p:sp>
        <p:nvSpPr>
          <p:cNvPr id="14" name="Rectangle 22"/>
          <p:cNvSpPr/>
          <p:nvPr/>
        </p:nvSpPr>
        <p:spPr>
          <a:xfrm>
            <a:off x="666121" y="2303969"/>
            <a:ext cx="3171213" cy="507831"/>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kern="100" dirty="0">
                <a:latin typeface="+mn-ea"/>
                <a:cs typeface="Times New Roman" charset="0"/>
              </a:rPr>
              <a:t>압축알고리즘 </a:t>
            </a:r>
            <a:r>
              <a:rPr lang="ko-KR" altLang="en-US" kern="100" dirty="0" smtClean="0">
                <a:latin typeface="+mn-ea"/>
                <a:cs typeface="Times New Roman" charset="0"/>
              </a:rPr>
              <a:t>마무리</a:t>
            </a:r>
            <a:endParaRPr lang="en-US" altLang="ko-KR" kern="100" dirty="0">
              <a:latin typeface="+mn-ea"/>
              <a:cs typeface="Times New Roman" charset="0"/>
            </a:endParaRPr>
          </a:p>
        </p:txBody>
      </p:sp>
      <p:sp>
        <p:nvSpPr>
          <p:cNvPr id="16" name="TextBox 21"/>
          <p:cNvSpPr txBox="1"/>
          <p:nvPr/>
        </p:nvSpPr>
        <p:spPr>
          <a:xfrm>
            <a:off x="3192606" y="4830328"/>
            <a:ext cx="2489784" cy="738664"/>
          </a:xfrm>
          <a:prstGeom prst="rect">
            <a:avLst/>
          </a:prstGeom>
          <a:noFill/>
        </p:spPr>
        <p:txBody>
          <a:bodyPr wrap="none" rtlCol="0">
            <a:spAutoFit/>
          </a:bodyPr>
          <a:lstStyle/>
          <a:p>
            <a:pPr>
              <a:lnSpc>
                <a:spcPct val="150000"/>
              </a:lnSpc>
            </a:pPr>
            <a:r>
              <a:rPr lang="en-US" altLang="zh-CN" sz="2800" b="1" kern="100" dirty="0" smtClean="0">
                <a:cs typeface="Times New Roman" charset="0"/>
              </a:rPr>
              <a:t>5.21-</a:t>
            </a:r>
            <a:r>
              <a:rPr lang="ko-KR" altLang="en-US" sz="2800" b="1" kern="100" dirty="0" smtClean="0">
                <a:cs typeface="Times New Roman" charset="0"/>
              </a:rPr>
              <a:t>하드웨어</a:t>
            </a:r>
            <a:endParaRPr lang="zh-CN" altLang="en-US" sz="2800" b="1" dirty="0"/>
          </a:p>
        </p:txBody>
      </p:sp>
      <p:sp>
        <p:nvSpPr>
          <p:cNvPr id="17" name="Rectangle 22"/>
          <p:cNvSpPr/>
          <p:nvPr/>
        </p:nvSpPr>
        <p:spPr>
          <a:xfrm>
            <a:off x="3192606" y="5628747"/>
            <a:ext cx="3485986"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dirty="0"/>
              <a:t>아크릴과 </a:t>
            </a:r>
            <a:r>
              <a:rPr lang="ko-KR" altLang="en-US" dirty="0" err="1"/>
              <a:t>아두이노의</a:t>
            </a:r>
            <a:r>
              <a:rPr lang="ko-KR" altLang="en-US" dirty="0"/>
              <a:t> </a:t>
            </a:r>
            <a:r>
              <a:rPr lang="ko-KR" altLang="en-US" dirty="0" smtClean="0"/>
              <a:t>결합</a:t>
            </a:r>
            <a:endParaRPr lang="en-US" altLang="ko-KR" dirty="0"/>
          </a:p>
          <a:p>
            <a:pPr marL="285750" indent="-285750">
              <a:lnSpc>
                <a:spcPct val="150000"/>
              </a:lnSpc>
              <a:buFont typeface="Arial" panose="020B0604020202020204" pitchFamily="34" charset="0"/>
              <a:buChar char="•"/>
            </a:pPr>
            <a:r>
              <a:rPr lang="ko-KR" altLang="en-US" dirty="0" err="1"/>
              <a:t>쓰레기압축</a:t>
            </a:r>
            <a:r>
              <a:rPr lang="ko-KR" altLang="en-US" dirty="0"/>
              <a:t> </a:t>
            </a:r>
            <a:r>
              <a:rPr lang="ko-KR" altLang="en-US" dirty="0" err="1" smtClean="0"/>
              <a:t>뭉치제작</a:t>
            </a:r>
            <a:endParaRPr lang="en-US" altLang="ko-KR" dirty="0" smtClean="0"/>
          </a:p>
          <a:p>
            <a:pPr marL="285750" indent="-285750">
              <a:lnSpc>
                <a:spcPct val="150000"/>
              </a:lnSpc>
              <a:buFont typeface="Arial" panose="020B0604020202020204" pitchFamily="34" charset="0"/>
              <a:buChar char="•"/>
            </a:pPr>
            <a:r>
              <a:rPr lang="ko-KR" altLang="en-US" dirty="0" smtClean="0"/>
              <a:t>쓰레기통과 아크릴뚜껑결합</a:t>
            </a:r>
            <a:endParaRPr lang="zh-CN" altLang="zh-CN" kern="100" dirty="0">
              <a:ea typeface="等线" charset="0"/>
              <a:cs typeface="Times New Roman" charset="0"/>
            </a:endParaRPr>
          </a:p>
          <a:p>
            <a:pPr>
              <a:lnSpc>
                <a:spcPct val="150000"/>
              </a:lnSpc>
            </a:pPr>
            <a:endParaRPr lang="en-US" altLang="ko-KR" kern="100" dirty="0" smtClean="0">
              <a:latin typeface="+mj-lt"/>
              <a:ea typeface="等线" charset="0"/>
              <a:cs typeface="Times New Roman" charset="0"/>
            </a:endParaRPr>
          </a:p>
        </p:txBody>
      </p:sp>
      <p:sp>
        <p:nvSpPr>
          <p:cNvPr id="19" name="TextBox 21"/>
          <p:cNvSpPr txBox="1"/>
          <p:nvPr/>
        </p:nvSpPr>
        <p:spPr>
          <a:xfrm>
            <a:off x="4855091" y="485791"/>
            <a:ext cx="904415" cy="738664"/>
          </a:xfrm>
          <a:prstGeom prst="rect">
            <a:avLst/>
          </a:prstGeom>
          <a:noFill/>
        </p:spPr>
        <p:txBody>
          <a:bodyPr wrap="none" rtlCol="0">
            <a:spAutoFit/>
          </a:bodyPr>
          <a:lstStyle/>
          <a:p>
            <a:pPr>
              <a:lnSpc>
                <a:spcPct val="150000"/>
              </a:lnSpc>
            </a:pPr>
            <a:r>
              <a:rPr lang="en-US" altLang="zh-CN" sz="2800" b="1" kern="100" dirty="0" smtClean="0">
                <a:ea typeface="等线" charset="0"/>
                <a:cs typeface="Times New Roman" charset="0"/>
              </a:rPr>
              <a:t>5.28</a:t>
            </a:r>
            <a:endParaRPr lang="zh-CN" altLang="en-US" sz="2800" b="1" dirty="0"/>
          </a:p>
        </p:txBody>
      </p:sp>
      <p:sp>
        <p:nvSpPr>
          <p:cNvPr id="20" name="Rectangle 22"/>
          <p:cNvSpPr/>
          <p:nvPr/>
        </p:nvSpPr>
        <p:spPr>
          <a:xfrm>
            <a:off x="4846310" y="1227813"/>
            <a:ext cx="2642510" cy="507831"/>
          </a:xfrm>
          <a:prstGeom prst="rect">
            <a:avLst/>
          </a:prstGeom>
        </p:spPr>
        <p:txBody>
          <a:bodyPr wrap="square">
            <a:spAutoFit/>
          </a:bodyPr>
          <a:lstStyle/>
          <a:p>
            <a:pPr>
              <a:lnSpc>
                <a:spcPct val="150000"/>
              </a:lnSpc>
            </a:pPr>
            <a:r>
              <a:rPr lang="ko-KR" altLang="en-US" kern="100" dirty="0" err="1" smtClean="0">
                <a:cs typeface="Times New Roman" charset="0"/>
              </a:rPr>
              <a:t>작품마무리</a:t>
            </a:r>
            <a:r>
              <a:rPr lang="ko-KR" altLang="en-US" kern="100" dirty="0" smtClean="0">
                <a:cs typeface="Times New Roman" charset="0"/>
              </a:rPr>
              <a:t> 및 </a:t>
            </a:r>
            <a:r>
              <a:rPr lang="ko-KR" altLang="en-US" kern="100" dirty="0" err="1" smtClean="0">
                <a:cs typeface="Times New Roman" charset="0"/>
              </a:rPr>
              <a:t>발표준비</a:t>
            </a:r>
            <a:endParaRPr lang="zh-CN" altLang="en-US" dirty="0"/>
          </a:p>
        </p:txBody>
      </p:sp>
      <p:sp>
        <p:nvSpPr>
          <p:cNvPr id="22" name="TextBox 21"/>
          <p:cNvSpPr txBox="1"/>
          <p:nvPr/>
        </p:nvSpPr>
        <p:spPr>
          <a:xfrm>
            <a:off x="7600555" y="3861103"/>
            <a:ext cx="904415" cy="655372"/>
          </a:xfrm>
          <a:prstGeom prst="rect">
            <a:avLst/>
          </a:prstGeom>
          <a:noFill/>
        </p:spPr>
        <p:txBody>
          <a:bodyPr wrap="none" rtlCol="0">
            <a:spAutoFit/>
          </a:bodyPr>
          <a:lstStyle/>
          <a:p>
            <a:pPr>
              <a:lnSpc>
                <a:spcPct val="150000"/>
              </a:lnSpc>
            </a:pPr>
            <a:r>
              <a:rPr lang="en-US" altLang="zh-CN" sz="2800" b="1" kern="100" dirty="0" smtClean="0">
                <a:ea typeface="等线" charset="0"/>
                <a:cs typeface="Times New Roman" charset="0"/>
              </a:rPr>
              <a:t>6</a:t>
            </a:r>
            <a:r>
              <a:rPr lang="en-US" altLang="zh-CN" sz="2800" b="1" dirty="0" smtClean="0"/>
              <a:t>.11</a:t>
            </a:r>
            <a:endParaRPr lang="en-US" altLang="zh-CN" sz="2800" b="1" kern="100" dirty="0" smtClean="0">
              <a:ea typeface="等线" charset="0"/>
              <a:cs typeface="Times New Roman" charset="0"/>
            </a:endParaRPr>
          </a:p>
        </p:txBody>
      </p:sp>
      <p:sp>
        <p:nvSpPr>
          <p:cNvPr id="23" name="Rectangle 22"/>
          <p:cNvSpPr/>
          <p:nvPr/>
        </p:nvSpPr>
        <p:spPr>
          <a:xfrm>
            <a:off x="7600555" y="4599767"/>
            <a:ext cx="2526485" cy="507831"/>
          </a:xfrm>
          <a:prstGeom prst="rect">
            <a:avLst/>
          </a:prstGeom>
        </p:spPr>
        <p:txBody>
          <a:bodyPr wrap="square">
            <a:spAutoFit/>
          </a:bodyPr>
          <a:lstStyle/>
          <a:p>
            <a:pPr>
              <a:lnSpc>
                <a:spcPct val="150000"/>
              </a:lnSpc>
            </a:pPr>
            <a:r>
              <a:rPr lang="ko-KR" altLang="en-US" kern="100" dirty="0" smtClean="0">
                <a:latin typeface="+mn-ea"/>
                <a:cs typeface="Times New Roman" charset="0"/>
              </a:rPr>
              <a:t>최종결과 보고서 정리</a:t>
            </a:r>
            <a:endParaRPr lang="zh-CN" altLang="en-US" dirty="0">
              <a:latin typeface="+mn-ea"/>
            </a:endParaRPr>
          </a:p>
        </p:txBody>
      </p:sp>
    </p:spTree>
    <p:custDataLst>
      <p:tags r:id="rId1"/>
    </p:custDataLst>
    <p:extLst>
      <p:ext uri="{BB962C8B-B14F-4D97-AF65-F5344CB8AC3E}">
        <p14:creationId xmlns:p14="http://schemas.microsoft.com/office/powerpoint/2010/main" val="2974584072"/>
      </p:ext>
    </p:extLst>
  </p:cSld>
  <p:clrMapOvr>
    <a:masterClrMapping/>
  </p:clrMapOvr>
  <mc:AlternateContent xmlns:mc="http://schemas.openxmlformats.org/markup-compatibility/2006" xmlns:p14="http://schemas.microsoft.com/office/powerpoint/2010/main">
    <mc:Choice Requires="p14">
      <p:transition spd="slow" p14:dur="1200" advTm="5034">
        <p14:prism/>
      </p:transition>
    </mc:Choice>
    <mc:Fallback xmlns="">
      <p:transition spd="slow" advTm="50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1"/>
          <p:cNvSpPr>
            <a:spLocks noGrp="1"/>
          </p:cNvSpPr>
          <p:nvPr/>
        </p:nvSpPr>
        <p:spPr>
          <a:xfrm>
            <a:off x="4335145" y="629920"/>
            <a:ext cx="5200650" cy="1866265"/>
          </a:xfrm>
          <a:prstGeom prst="rect">
            <a:avLst/>
          </a:prstGeom>
          <a:blipFill rotWithShape="1">
            <a:blip r:embed="rId3" cstate="screen"/>
            <a:stretch>
              <a:fillRect/>
            </a:stretch>
          </a:blipFill>
        </p:spPr>
      </p:sp>
      <p:sp>
        <p:nvSpPr>
          <p:cNvPr id="5" name="Picture Placeholder 2"/>
          <p:cNvSpPr>
            <a:spLocks noGrp="1"/>
          </p:cNvSpPr>
          <p:nvPr/>
        </p:nvSpPr>
        <p:spPr>
          <a:xfrm>
            <a:off x="5922645" y="2496185"/>
            <a:ext cx="5200650" cy="1866265"/>
          </a:xfrm>
          <a:prstGeom prst="rect">
            <a:avLst/>
          </a:prstGeom>
          <a:blipFill rotWithShape="1">
            <a:blip r:embed="rId4" cstate="screen"/>
            <a:stretch>
              <a:fillRect/>
            </a:stretch>
          </a:blipFill>
        </p:spPr>
      </p:sp>
      <p:sp>
        <p:nvSpPr>
          <p:cNvPr id="6" name="Picture Placeholder 3"/>
          <p:cNvSpPr>
            <a:spLocks noGrp="1"/>
          </p:cNvSpPr>
          <p:nvPr/>
        </p:nvSpPr>
        <p:spPr>
          <a:xfrm>
            <a:off x="7511415" y="4361815"/>
            <a:ext cx="4682490" cy="1866265"/>
          </a:xfrm>
          <a:prstGeom prst="rect">
            <a:avLst/>
          </a:prstGeom>
          <a:blipFill rotWithShape="1">
            <a:blip r:embed="rId5" cstate="screen"/>
            <a:stretch>
              <a:fillRect/>
            </a:stretch>
          </a:blipFill>
        </p:spPr>
      </p:sp>
      <p:sp>
        <p:nvSpPr>
          <p:cNvPr id="8" name="文本框 7"/>
          <p:cNvSpPr txBox="1"/>
          <p:nvPr/>
        </p:nvSpPr>
        <p:spPr>
          <a:xfrm>
            <a:off x="482600" y="1409065"/>
            <a:ext cx="4704715" cy="1296670"/>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tx1">
                    <a:lumMod val="75000"/>
                    <a:lumOff val="25000"/>
                  </a:schemeClr>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4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tx1">
                    <a:lumMod val="75000"/>
                    <a:lumOff val="25000"/>
                  </a:schemeClr>
                </a:solidFill>
                <a:effectLst/>
                <a:uLnTx/>
                <a:uFillTx/>
                <a:latin typeface="Poppins SemiBold" panose="02000000000000000000" charset="0"/>
                <a:ea typeface="华文细黑" panose="02010600040101010101" charset="-122"/>
                <a:cs typeface="+mn-cs"/>
              </a:rPr>
              <a:t>NOW OR NEVER</a:t>
            </a:r>
          </a:p>
        </p:txBody>
      </p:sp>
      <p:sp>
        <p:nvSpPr>
          <p:cNvPr id="10" name="文本框 9"/>
          <p:cNvSpPr txBox="1"/>
          <p:nvPr/>
        </p:nvSpPr>
        <p:spPr>
          <a:xfrm>
            <a:off x="482600" y="3660775"/>
            <a:ext cx="5288280" cy="706755"/>
          </a:xfrm>
          <a:prstGeom prst="rect">
            <a:avLst/>
          </a:prstGeom>
          <a:noFill/>
        </p:spPr>
        <p:txBody>
          <a:bodyPr wrap="square" rtlCol="0">
            <a:spAutoFit/>
          </a:bodyPr>
          <a:lstStyle/>
          <a:p>
            <a:pPr algn="l" fontAlgn="auto">
              <a:lnSpc>
                <a:spcPct val="200000"/>
              </a:lnSpc>
            </a:pPr>
            <a:r>
              <a:rPr lang="zh-CN" altLang="en-US" sz="1000" dirty="0">
                <a:solidFill>
                  <a:schemeClr val="tx1">
                    <a:lumMod val="75000"/>
                    <a:lumOff val="25000"/>
                  </a:schemeClr>
                </a:solidFill>
                <a:latin typeface="Lora" panose="02000503000000020004" pitchFamily="2" charset="0"/>
                <a:ea typeface="华文细黑" panose="02010600040101010101" charset="-122"/>
                <a:sym typeface="+mn-ea"/>
              </a:rPr>
              <a:t>I love you more than I've ever loved any woman. And I've waited longer for you than I've waited for any woman.</a:t>
            </a:r>
          </a:p>
        </p:txBody>
      </p:sp>
      <p:sp>
        <p:nvSpPr>
          <p:cNvPr id="20" name="TextBox 11"/>
          <p:cNvSpPr txBox="1"/>
          <p:nvPr/>
        </p:nvSpPr>
        <p:spPr>
          <a:xfrm>
            <a:off x="482600" y="3125470"/>
            <a:ext cx="2862580" cy="337185"/>
          </a:xfrm>
          <a:prstGeom prst="rect">
            <a:avLst/>
          </a:prstGeom>
          <a:noFill/>
        </p:spPr>
        <p:txBody>
          <a:bodyPr wrap="square" rtlCol="0">
            <a:spAutoFit/>
          </a:bodyPr>
          <a:lstStyle/>
          <a:p>
            <a:pPr algn="l"/>
            <a:r>
              <a:rPr sz="1600" b="1" dirty="0" smtClean="0">
                <a:solidFill>
                  <a:schemeClr val="tx1">
                    <a:lumMod val="75000"/>
                    <a:lumOff val="25000"/>
                  </a:schemeClr>
                </a:solidFill>
                <a:latin typeface="Lora" panose="02000503000000020004" pitchFamily="2" charset="0"/>
                <a:ea typeface="华文细黑" panose="02010600040101010101" charset="-122"/>
                <a:sym typeface="+mn-ea"/>
              </a:rPr>
              <a:t>Click here to add your title</a:t>
            </a:r>
          </a:p>
        </p:txBody>
      </p:sp>
      <p:sp>
        <p:nvSpPr>
          <p:cNvPr id="9" name="文本框 8"/>
          <p:cNvSpPr txBox="1"/>
          <p:nvPr/>
        </p:nvSpPr>
        <p:spPr>
          <a:xfrm>
            <a:off x="482600" y="4633595"/>
            <a:ext cx="6865620" cy="1322070"/>
          </a:xfrm>
          <a:prstGeom prst="rect">
            <a:avLst/>
          </a:prstGeom>
          <a:noFill/>
        </p:spPr>
        <p:txBody>
          <a:bodyPr wrap="square" rtlCol="0">
            <a:spAutoFit/>
          </a:bodyPr>
          <a:lstStyle/>
          <a:p>
            <a:pPr algn="l" fontAlgn="auto">
              <a:lnSpc>
                <a:spcPct val="200000"/>
              </a:lnSpc>
            </a:pPr>
            <a:r>
              <a:rPr lang="zh-CN" altLang="en-US" sz="1000">
                <a:solidFill>
                  <a:schemeClr val="tx1">
                    <a:lumMod val="75000"/>
                    <a:lumOff val="25000"/>
                  </a:schemeClr>
                </a:solidFill>
                <a:latin typeface="Lora" panose="02000503000000020004" pitchFamily="2" charset="0"/>
                <a:ea typeface="华文细黑" panose="02010600040101010101" charset="-122"/>
                <a:sym typeface="+mn-ea"/>
              </a:rPr>
              <a:t>I love you more than I've ever loved any woman. And I've waited longer for you than I've waited for any woman.</a:t>
            </a:r>
          </a:p>
          <a:p>
            <a:pPr algn="l" fontAlgn="auto">
              <a:lnSpc>
                <a:spcPct val="200000"/>
              </a:lnSpc>
            </a:pPr>
            <a:endParaRPr lang="zh-CN" altLang="en-US" sz="1000" dirty="0">
              <a:solidFill>
                <a:schemeClr val="tx1">
                  <a:lumMod val="75000"/>
                  <a:lumOff val="25000"/>
                </a:schemeClr>
              </a:solidFill>
              <a:latin typeface="Lora" panose="02000503000000020004" pitchFamily="2" charset="0"/>
              <a:ea typeface="华文细黑" panose="02010600040101010101" charset="-122"/>
              <a:sym typeface="+mn-ea"/>
            </a:endParaRPr>
          </a:p>
          <a:p>
            <a:pPr algn="l" fontAlgn="auto">
              <a:lnSpc>
                <a:spcPct val="200000"/>
              </a:lnSpc>
            </a:pPr>
            <a:r>
              <a:rPr lang="zh-CN" altLang="en-US" sz="1000">
                <a:solidFill>
                  <a:schemeClr val="tx1">
                    <a:lumMod val="75000"/>
                    <a:lumOff val="25000"/>
                  </a:schemeClr>
                </a:solidFill>
                <a:latin typeface="Lora" panose="02000503000000020004" pitchFamily="2" charset="0"/>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lumMod val="75000"/>
                  <a:lumOff val="25000"/>
                </a:schemeClr>
              </a:solidFill>
              <a:latin typeface="Lora" panose="02000503000000020004" pitchFamily="2" charset="0"/>
              <a:ea typeface="华文细黑" panose="02010600040101010101" charset="-122"/>
              <a:sym typeface="+mn-ea"/>
            </a:endParaRPr>
          </a:p>
        </p:txBody>
      </p:sp>
    </p:spTree>
    <p:extLst>
      <p:ext uri="{BB962C8B-B14F-4D97-AF65-F5344CB8AC3E}">
        <p14:creationId xmlns:p14="http://schemas.microsoft.com/office/powerpoint/2010/main" val="80744774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8" presetClass="entr" presetSubtype="6" fill="hold" grpId="2"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Right)">
                                      <p:cBhvr>
                                        <p:cTn id="22" dur="500"/>
                                        <p:tgtEl>
                                          <p:spTgt spid="8"/>
                                        </p:tgtEl>
                                      </p:cBhvr>
                                    </p:animEffect>
                                  </p:childTnLst>
                                </p:cTn>
                              </p:par>
                            </p:childTnLst>
                          </p:cTn>
                        </p:par>
                        <p:par>
                          <p:cTn id="23" fill="hold">
                            <p:stCondLst>
                              <p:cond delay="2000"/>
                            </p:stCondLst>
                            <p:childTnLst>
                              <p:par>
                                <p:cTn id="24" presetID="9"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par>
                          <p:cTn id="27" fill="hold">
                            <p:stCondLst>
                              <p:cond delay="2500"/>
                            </p:stCondLst>
                            <p:childTnLst>
                              <p:par>
                                <p:cTn id="28" presetID="14" presetClass="entr" presetSubtype="5" fill="hold" grpId="1"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vertical)">
                                      <p:cBhvr>
                                        <p:cTn id="30" dur="500"/>
                                        <p:tgtEl>
                                          <p:spTgt spid="10"/>
                                        </p:tgtEl>
                                      </p:cBhvr>
                                    </p:animEffect>
                                  </p:childTnLst>
                                </p:cTn>
                              </p:par>
                            </p:childTnLst>
                          </p:cTn>
                        </p:par>
                        <p:par>
                          <p:cTn id="31" fill="hold">
                            <p:stCondLst>
                              <p:cond delay="3000"/>
                            </p:stCondLst>
                            <p:childTnLst>
                              <p:par>
                                <p:cTn id="32" presetID="14" presetClass="entr" presetSubtype="5" fill="hold" grpId="1"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vertic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10" grpId="0"/>
      <p:bldP spid="10" grpId="1"/>
      <p:bldP spid="20" grpId="0"/>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J:\PPT模板设计\图片\旅行\139-160624163535.jpg139-160624163535"/>
          <p:cNvPicPr>
            <a:picLocks noGrp="1" noChangeAspect="1"/>
          </p:cNvPicPr>
          <p:nvPr/>
        </p:nvPicPr>
        <p:blipFill>
          <a:blip r:embed="rId3"/>
          <a:srcRect/>
          <a:stretch>
            <a:fillRect/>
          </a:stretch>
        </p:blipFill>
        <p:spPr>
          <a:xfrm>
            <a:off x="8696960" y="2766695"/>
            <a:ext cx="1959610" cy="2783840"/>
          </a:xfrm>
          <a:custGeom>
            <a:avLst/>
            <a:gdLst>
              <a:gd name="connsiteX0" fmla="*/ 0 w 1994338"/>
              <a:gd name="connsiteY0" fmla="*/ 0 h 2940269"/>
              <a:gd name="connsiteX1" fmla="*/ 1994338 w 1994338"/>
              <a:gd name="connsiteY1" fmla="*/ 0 h 2940269"/>
              <a:gd name="connsiteX2" fmla="*/ 1994338 w 1994338"/>
              <a:gd name="connsiteY2" fmla="*/ 2940269 h 2940269"/>
              <a:gd name="connsiteX3" fmla="*/ 0 w 1994338"/>
              <a:gd name="connsiteY3" fmla="*/ 2940269 h 2940269"/>
            </a:gdLst>
            <a:ahLst/>
            <a:cxnLst>
              <a:cxn ang="0">
                <a:pos x="connsiteX0" y="connsiteY0"/>
              </a:cxn>
              <a:cxn ang="0">
                <a:pos x="connsiteX1" y="connsiteY1"/>
              </a:cxn>
              <a:cxn ang="0">
                <a:pos x="connsiteX2" y="connsiteY2"/>
              </a:cxn>
              <a:cxn ang="0">
                <a:pos x="connsiteX3" y="connsiteY3"/>
              </a:cxn>
            </a:cxnLst>
            <a:rect l="l" t="t" r="r" b="b"/>
            <a:pathLst>
              <a:path w="1994338" h="2940269">
                <a:moveTo>
                  <a:pt x="0" y="0"/>
                </a:moveTo>
                <a:lnTo>
                  <a:pt x="1994338" y="0"/>
                </a:lnTo>
                <a:lnTo>
                  <a:pt x="1994338" y="2940269"/>
                </a:lnTo>
                <a:lnTo>
                  <a:pt x="0" y="2940269"/>
                </a:lnTo>
                <a:close/>
              </a:path>
            </a:pathLst>
          </a:custGeom>
        </p:spPr>
      </p:pic>
      <p:pic>
        <p:nvPicPr>
          <p:cNvPr id="7" name="图片占位符 6" descr="J:\PPT模板设计\图片\旅行\139-160614145450.jpg139-160614145450"/>
          <p:cNvPicPr>
            <a:picLocks noGrp="1" noChangeAspect="1"/>
          </p:cNvPicPr>
          <p:nvPr/>
        </p:nvPicPr>
        <p:blipFill>
          <a:blip r:embed="rId4"/>
          <a:srcRect/>
          <a:stretch>
            <a:fillRect/>
          </a:stretch>
        </p:blipFill>
        <p:spPr>
          <a:xfrm>
            <a:off x="8696325" y="-16510"/>
            <a:ext cx="1960245" cy="2783205"/>
          </a:xfrm>
          <a:custGeom>
            <a:avLst/>
            <a:gdLst>
              <a:gd name="connsiteX0" fmla="*/ 0 w 1994338"/>
              <a:gd name="connsiteY0" fmla="*/ 0 h 2467304"/>
              <a:gd name="connsiteX1" fmla="*/ 1994338 w 1994338"/>
              <a:gd name="connsiteY1" fmla="*/ 0 h 2467304"/>
              <a:gd name="connsiteX2" fmla="*/ 1994338 w 1994338"/>
              <a:gd name="connsiteY2" fmla="*/ 2467304 h 2467304"/>
              <a:gd name="connsiteX3" fmla="*/ 0 w 1994338"/>
              <a:gd name="connsiteY3" fmla="*/ 2467304 h 2467304"/>
            </a:gdLst>
            <a:ahLst/>
            <a:cxnLst>
              <a:cxn ang="0">
                <a:pos x="connsiteX0" y="connsiteY0"/>
              </a:cxn>
              <a:cxn ang="0">
                <a:pos x="connsiteX1" y="connsiteY1"/>
              </a:cxn>
              <a:cxn ang="0">
                <a:pos x="connsiteX2" y="connsiteY2"/>
              </a:cxn>
              <a:cxn ang="0">
                <a:pos x="connsiteX3" y="connsiteY3"/>
              </a:cxn>
            </a:cxnLst>
            <a:rect l="l" t="t" r="r" b="b"/>
            <a:pathLst>
              <a:path w="1994338" h="2467304">
                <a:moveTo>
                  <a:pt x="0" y="0"/>
                </a:moveTo>
                <a:lnTo>
                  <a:pt x="1994338" y="0"/>
                </a:lnTo>
                <a:lnTo>
                  <a:pt x="1994338" y="2467304"/>
                </a:lnTo>
                <a:lnTo>
                  <a:pt x="0" y="2467304"/>
                </a:lnTo>
                <a:close/>
              </a:path>
            </a:pathLst>
          </a:custGeom>
        </p:spPr>
      </p:pic>
      <p:pic>
        <p:nvPicPr>
          <p:cNvPr id="9" name="图片占位符 8" descr="J:\PPT模板设计\图片\旅行\139-160614145501.jpg139-160614145501"/>
          <p:cNvPicPr>
            <a:picLocks noGrp="1" noChangeAspect="1"/>
          </p:cNvPicPr>
          <p:nvPr/>
        </p:nvPicPr>
        <p:blipFill>
          <a:blip r:embed="rId5"/>
          <a:srcRect/>
          <a:stretch>
            <a:fillRect/>
          </a:stretch>
        </p:blipFill>
        <p:spPr>
          <a:xfrm>
            <a:off x="6434455" y="1288415"/>
            <a:ext cx="1959610" cy="2783205"/>
          </a:xfrm>
          <a:custGeom>
            <a:avLst/>
            <a:gdLst>
              <a:gd name="connsiteX0" fmla="*/ 0 w 1994338"/>
              <a:gd name="connsiteY0" fmla="*/ 0 h 2940269"/>
              <a:gd name="connsiteX1" fmla="*/ 1994338 w 1994338"/>
              <a:gd name="connsiteY1" fmla="*/ 0 h 2940269"/>
              <a:gd name="connsiteX2" fmla="*/ 1994338 w 1994338"/>
              <a:gd name="connsiteY2" fmla="*/ 2940269 h 2940269"/>
              <a:gd name="connsiteX3" fmla="*/ 0 w 1994338"/>
              <a:gd name="connsiteY3" fmla="*/ 2940269 h 2940269"/>
            </a:gdLst>
            <a:ahLst/>
            <a:cxnLst>
              <a:cxn ang="0">
                <a:pos x="connsiteX0" y="connsiteY0"/>
              </a:cxn>
              <a:cxn ang="0">
                <a:pos x="connsiteX1" y="connsiteY1"/>
              </a:cxn>
              <a:cxn ang="0">
                <a:pos x="connsiteX2" y="connsiteY2"/>
              </a:cxn>
              <a:cxn ang="0">
                <a:pos x="connsiteX3" y="connsiteY3"/>
              </a:cxn>
            </a:cxnLst>
            <a:rect l="l" t="t" r="r" b="b"/>
            <a:pathLst>
              <a:path w="1994338" h="2940269">
                <a:moveTo>
                  <a:pt x="0" y="0"/>
                </a:moveTo>
                <a:lnTo>
                  <a:pt x="1994338" y="0"/>
                </a:lnTo>
                <a:lnTo>
                  <a:pt x="1994338" y="2940269"/>
                </a:lnTo>
                <a:lnTo>
                  <a:pt x="0" y="2940269"/>
                </a:lnTo>
                <a:close/>
              </a:path>
            </a:pathLst>
          </a:custGeom>
        </p:spPr>
      </p:pic>
      <p:sp>
        <p:nvSpPr>
          <p:cNvPr id="4" name="文本框 3"/>
          <p:cNvSpPr txBox="1"/>
          <p:nvPr/>
        </p:nvSpPr>
        <p:spPr>
          <a:xfrm>
            <a:off x="497840" y="1021715"/>
            <a:ext cx="4704715" cy="1641475"/>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a:ln>
                  <a:noFill/>
                </a:ln>
                <a:solidFill>
                  <a:schemeClr val="tx1">
                    <a:lumMod val="75000"/>
                    <a:lumOff val="25000"/>
                  </a:schemeClr>
                </a:solidFill>
                <a:effectLst/>
                <a:uLnTx/>
                <a:uFillTx/>
                <a:latin typeface="Poppins SemiBold" panose="02000000000000000000" charset="0"/>
                <a:ea typeface="华文细黑" panose="02010600040101010101" charset="-122"/>
                <a:cs typeface="+mn-cs"/>
              </a:rPr>
              <a:t>ALL OR NOTHING</a:t>
            </a:r>
          </a:p>
          <a:p>
            <a:pPr marL="0" marR="0" lvl="0" indent="0" algn="l" defTabSz="914400" rtl="0" eaLnBrk="1" fontAlgn="auto" latinLnBrk="0" hangingPunct="1">
              <a:lnSpc>
                <a:spcPct val="140000"/>
              </a:lnSpc>
              <a:spcBef>
                <a:spcPts val="0"/>
              </a:spcBef>
              <a:spcAft>
                <a:spcPts val="0"/>
              </a:spcAft>
              <a:buClrTx/>
              <a:buSzTx/>
              <a:buFontTx/>
              <a:buNone/>
              <a:defRPr/>
            </a:pPr>
            <a:r>
              <a:rPr kumimoji="0" lang="en-US" altLang="zh-CN" sz="3600" b="0" i="0" u="none" strike="noStrike" kern="1200" cap="none" spc="0" normalizeH="0" baseline="0" noProof="0">
                <a:ln>
                  <a:noFill/>
                </a:ln>
                <a:solidFill>
                  <a:schemeClr val="tx1">
                    <a:lumMod val="75000"/>
                    <a:lumOff val="25000"/>
                  </a:schemeClr>
                </a:solidFill>
                <a:effectLst/>
                <a:uLnTx/>
                <a:uFillTx/>
                <a:latin typeface="Poppins SemiBold" panose="02000000000000000000" charset="0"/>
                <a:ea typeface="华文细黑" panose="02010600040101010101" charset="-122"/>
                <a:cs typeface="+mn-cs"/>
              </a:rPr>
              <a:t>NOW OR NEVER</a:t>
            </a:r>
          </a:p>
        </p:txBody>
      </p:sp>
      <p:sp>
        <p:nvSpPr>
          <p:cNvPr id="10" name="文本框 9"/>
          <p:cNvSpPr txBox="1"/>
          <p:nvPr/>
        </p:nvSpPr>
        <p:spPr>
          <a:xfrm>
            <a:off x="497840" y="3795395"/>
            <a:ext cx="5109845" cy="1938020"/>
          </a:xfrm>
          <a:prstGeom prst="rect">
            <a:avLst/>
          </a:prstGeom>
          <a:noFill/>
        </p:spPr>
        <p:txBody>
          <a:bodyPr wrap="square" rtlCol="0">
            <a:spAutoFit/>
          </a:bodyPr>
          <a:lstStyle/>
          <a:p>
            <a:pPr algn="l" fontAlgn="auto">
              <a:lnSpc>
                <a:spcPct val="200000"/>
              </a:lnSpc>
            </a:pPr>
            <a:r>
              <a:rPr lang="zh-CN" altLang="en-US" sz="1000">
                <a:solidFill>
                  <a:schemeClr val="tx1">
                    <a:lumMod val="75000"/>
                    <a:lumOff val="25000"/>
                  </a:schemeClr>
                </a:solidFill>
                <a:latin typeface="Lora" panose="02000503000000020004" pitchFamily="2" charset="0"/>
                <a:ea typeface="华文细黑" panose="02010600040101010101" charset="-122"/>
                <a:sym typeface="+mn-ea"/>
              </a:rPr>
              <a:t>I love you more than I've ever loved any woman. And I've waited longer for you than I've waited for any woman.</a:t>
            </a:r>
          </a:p>
          <a:p>
            <a:pPr algn="l" fontAlgn="auto">
              <a:lnSpc>
                <a:spcPct val="200000"/>
              </a:lnSpc>
            </a:pPr>
            <a:endParaRPr lang="zh-CN" altLang="en-US" sz="1000" dirty="0">
              <a:solidFill>
                <a:schemeClr val="tx1">
                  <a:lumMod val="75000"/>
                  <a:lumOff val="25000"/>
                </a:schemeClr>
              </a:solidFill>
              <a:latin typeface="Lora" panose="02000503000000020004" pitchFamily="2" charset="0"/>
              <a:ea typeface="华文细黑" panose="02010600040101010101" charset="-122"/>
              <a:sym typeface="+mn-ea"/>
            </a:endParaRPr>
          </a:p>
          <a:p>
            <a:pPr algn="l" fontAlgn="auto">
              <a:lnSpc>
                <a:spcPct val="200000"/>
              </a:lnSpc>
            </a:pPr>
            <a:r>
              <a:rPr lang="zh-CN" altLang="en-US" sz="1000">
                <a:solidFill>
                  <a:schemeClr val="tx1">
                    <a:lumMod val="75000"/>
                    <a:lumOff val="25000"/>
                  </a:schemeClr>
                </a:solidFill>
                <a:latin typeface="Lora" panose="02000503000000020004" pitchFamily="2" charset="0"/>
                <a:ea typeface="华文细黑" panose="02010600040101010101" charset="-122"/>
                <a:sym typeface="+mn-ea"/>
              </a:rPr>
              <a:t>I love you more than I've ever loved any woman. And I've waited longer for you than I've waited for any woman.I love you more than I've ever loved any woman. And I've waited longer for you than I've waited for any woman.</a:t>
            </a:r>
            <a:endParaRPr lang="zh-CN" altLang="en-US" sz="1000" dirty="0">
              <a:solidFill>
                <a:schemeClr val="tx1">
                  <a:lumMod val="75000"/>
                  <a:lumOff val="25000"/>
                </a:schemeClr>
              </a:solidFill>
              <a:latin typeface="Lora" panose="02000503000000020004" pitchFamily="2" charset="0"/>
              <a:ea typeface="华文细黑" panose="02010600040101010101" charset="-122"/>
              <a:sym typeface="+mn-ea"/>
            </a:endParaRPr>
          </a:p>
        </p:txBody>
      </p:sp>
      <p:sp>
        <p:nvSpPr>
          <p:cNvPr id="20" name="TextBox 11"/>
          <p:cNvSpPr txBox="1"/>
          <p:nvPr/>
        </p:nvSpPr>
        <p:spPr>
          <a:xfrm>
            <a:off x="497840" y="3260090"/>
            <a:ext cx="2862580" cy="337185"/>
          </a:xfrm>
          <a:prstGeom prst="rect">
            <a:avLst/>
          </a:prstGeom>
          <a:noFill/>
        </p:spPr>
        <p:txBody>
          <a:bodyPr wrap="square" rtlCol="0">
            <a:spAutoFit/>
          </a:bodyPr>
          <a:lstStyle/>
          <a:p>
            <a:pPr algn="l"/>
            <a:r>
              <a:rPr sz="1600" b="1" dirty="0" smtClean="0">
                <a:solidFill>
                  <a:schemeClr val="tx1">
                    <a:lumMod val="75000"/>
                    <a:lumOff val="25000"/>
                  </a:schemeClr>
                </a:solidFill>
                <a:latin typeface="Lora" panose="02000503000000020004" pitchFamily="2" charset="0"/>
                <a:ea typeface="华文细黑" panose="02010600040101010101" charset="-122"/>
                <a:sym typeface="+mn-ea"/>
              </a:rPr>
              <a:t>Click here to add your title</a:t>
            </a:r>
          </a:p>
        </p:txBody>
      </p:sp>
      <p:pic>
        <p:nvPicPr>
          <p:cNvPr id="2" name="图片 1"/>
          <p:cNvPicPr>
            <a:picLocks noChangeAspect="1"/>
          </p:cNvPicPr>
          <p:nvPr/>
        </p:nvPicPr>
        <p:blipFill>
          <a:blip r:embed="rId6"/>
          <a:stretch>
            <a:fillRect/>
          </a:stretch>
        </p:blipFill>
        <p:spPr>
          <a:xfrm>
            <a:off x="6434455" y="4360545"/>
            <a:ext cx="1962150" cy="2495550"/>
          </a:xfrm>
          <a:prstGeom prst="rect">
            <a:avLst/>
          </a:prstGeom>
        </p:spPr>
      </p:pic>
    </p:spTree>
    <p:extLst>
      <p:ext uri="{BB962C8B-B14F-4D97-AF65-F5344CB8AC3E}">
        <p14:creationId xmlns:p14="http://schemas.microsoft.com/office/powerpoint/2010/main" val="410787669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2"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dissolve">
                                      <p:cBhvr>
                                        <p:cTn id="11" dur="500"/>
                                        <p:tgtEl>
                                          <p:spTgt spid="20"/>
                                        </p:tgtEl>
                                      </p:cBhvr>
                                    </p:animEffect>
                                  </p:childTnLst>
                                </p:cTn>
                              </p:par>
                            </p:childTnLst>
                          </p:cTn>
                        </p:par>
                        <p:par>
                          <p:cTn id="12" fill="hold">
                            <p:stCondLst>
                              <p:cond delay="1000"/>
                            </p:stCondLst>
                            <p:childTnLst>
                              <p:par>
                                <p:cTn id="13" presetID="14" presetClass="entr" presetSubtype="5"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vertical)">
                                      <p:cBhvr>
                                        <p:cTn id="15" dur="500"/>
                                        <p:tgtEl>
                                          <p:spTgt spid="10"/>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Right)">
                                      <p:cBhvr>
                                        <p:cTn id="19" dur="500"/>
                                        <p:tgtEl>
                                          <p:spTgt spid="9"/>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7"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10" grpId="0"/>
      <p:bldP spid="10" grpId="1"/>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Picture"/>
  <p:tag name="MH_ORDER" val="1"/>
  <p:tag name="PA" val="v4.0.0"/>
</p:tagLst>
</file>

<file path=ppt/tags/tag10.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Text"/>
  <p:tag name="MH_ORDER" val="2"/>
  <p:tag name="PA" val="v4.0.0"/>
</p:tagLst>
</file>

<file path=ppt/tags/tag11.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PageTitle"/>
  <p:tag name="MH_ORDER" val="PageTitle"/>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TIMING" val="|2.9"/>
</p:tagLst>
</file>

<file path=ppt/tags/tag14.xml><?xml version="1.0" encoding="utf-8"?>
<p:tagLst xmlns:a="http://schemas.openxmlformats.org/drawingml/2006/main" xmlns:r="http://schemas.openxmlformats.org/officeDocument/2006/relationships" xmlns:p="http://schemas.openxmlformats.org/presentationml/2006/main">
  <p:tag name="TIMING" val="|2.9"/>
</p:tagLst>
</file>

<file path=ppt/tags/tag2.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Other"/>
  <p:tag name="MH_ORDER" val="2"/>
  <p:tag name="PA" val="v4.0.0"/>
</p:tagLst>
</file>

<file path=ppt/tags/tag3.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Picture"/>
  <p:tag name="MH_ORDER" val="2"/>
  <p:tag name="PA" val="v4.0.0"/>
</p:tagLst>
</file>

<file path=ppt/tags/tag4.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Other"/>
  <p:tag name="MH_ORDER" val="4"/>
  <p:tag name="PA" val="v4.0.0"/>
</p:tagLst>
</file>

<file path=ppt/tags/tag5.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SubTitle"/>
  <p:tag name="MH_ORDER" val="1"/>
  <p:tag name="PA" val="v4.0.0"/>
</p:tagLst>
</file>

<file path=ppt/tags/tag6.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Other"/>
  <p:tag name="MH_ORDER" val="5"/>
  <p:tag name="PA" val="v4.0.0"/>
</p:tagLst>
</file>

<file path=ppt/tags/tag7.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Text"/>
  <p:tag name="MH_ORDER" val="1"/>
  <p:tag name="PA" val="v4.0.0"/>
</p:tagLst>
</file>

<file path=ppt/tags/tag8.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SubTitle"/>
  <p:tag name="MH_ORDER" val="2"/>
  <p:tag name="PA" val="v4.0.0"/>
</p:tagLst>
</file>

<file path=ppt/tags/tag9.xml><?xml version="1.0" encoding="utf-8"?>
<p:tagLst xmlns:a="http://schemas.openxmlformats.org/drawingml/2006/main" xmlns:r="http://schemas.openxmlformats.org/officeDocument/2006/relationships" xmlns:p="http://schemas.openxmlformats.org/presentationml/2006/main">
  <p:tag name="MH" val="20170812220249"/>
  <p:tag name="MH_LIBRARY" val="GRAPHIC"/>
  <p:tag name="MH_TYPE" val="Other"/>
  <p:tag name="MH_ORDER" val="6"/>
  <p:tag name="PA" val="v4.0.0"/>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944</Words>
  <Application>Microsoft Office PowerPoint</Application>
  <PresentationFormat>와이드스크린</PresentationFormat>
  <Paragraphs>87</Paragraphs>
  <Slides>10</Slides>
  <Notes>6</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10</vt:i4>
      </vt:variant>
    </vt:vector>
  </HeadingPairs>
  <TitlesOfParts>
    <vt:vector size="23" baseType="lpstr">
      <vt:lpstr>Broadway BT</vt:lpstr>
      <vt:lpstr>DecoType Naskh</vt:lpstr>
      <vt:lpstr>等线</vt:lpstr>
      <vt:lpstr>Lora</vt:lpstr>
      <vt:lpstr>微软雅黑</vt:lpstr>
      <vt:lpstr>Open Sans</vt:lpstr>
      <vt:lpstr>Poppins SemiBold</vt:lpstr>
      <vt:lpstr>宋体</vt:lpstr>
      <vt:lpstr>华文细黑</vt:lpstr>
      <vt:lpstr>맑은 고딕</vt:lpstr>
      <vt:lpstr>Arial</vt:lpstr>
      <vt:lpstr>Times New Roman</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 병률</dc:creator>
  <cp:lastModifiedBy>w</cp:lastModifiedBy>
  <cp:revision>21</cp:revision>
  <dcterms:created xsi:type="dcterms:W3CDTF">2019-05-10T08:40:34Z</dcterms:created>
  <dcterms:modified xsi:type="dcterms:W3CDTF">2019-05-11T22:39:07Z</dcterms:modified>
</cp:coreProperties>
</file>